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7" r:id="rId1"/>
  </p:sldMasterIdLst>
  <p:notesMasterIdLst>
    <p:notesMasterId r:id="rId41"/>
  </p:notesMasterIdLst>
  <p:sldIdLst>
    <p:sldId id="258" r:id="rId2"/>
    <p:sldId id="292" r:id="rId3"/>
    <p:sldId id="259" r:id="rId4"/>
    <p:sldId id="294" r:id="rId5"/>
    <p:sldId id="260" r:id="rId6"/>
    <p:sldId id="295" r:id="rId7"/>
    <p:sldId id="296" r:id="rId8"/>
    <p:sldId id="261" r:id="rId9"/>
    <p:sldId id="262" r:id="rId10"/>
    <p:sldId id="263" r:id="rId11"/>
    <p:sldId id="264" r:id="rId12"/>
    <p:sldId id="265" r:id="rId13"/>
    <p:sldId id="266" r:id="rId14"/>
    <p:sldId id="267" r:id="rId15"/>
    <p:sldId id="268" r:id="rId16"/>
    <p:sldId id="269" r:id="rId17"/>
    <p:sldId id="270" r:id="rId18"/>
    <p:sldId id="271" r:id="rId19"/>
    <p:sldId id="293" r:id="rId20"/>
    <p:sldId id="274" r:id="rId21"/>
    <p:sldId id="297" r:id="rId22"/>
    <p:sldId id="272" r:id="rId23"/>
    <p:sldId id="275" r:id="rId24"/>
    <p:sldId id="276" r:id="rId25"/>
    <p:sldId id="277" r:id="rId26"/>
    <p:sldId id="278" r:id="rId27"/>
    <p:sldId id="279" r:id="rId28"/>
    <p:sldId id="280" r:id="rId29"/>
    <p:sldId id="281" r:id="rId30"/>
    <p:sldId id="282" r:id="rId31"/>
    <p:sldId id="283" r:id="rId32"/>
    <p:sldId id="298" r:id="rId33"/>
    <p:sldId id="284" r:id="rId34"/>
    <p:sldId id="285" r:id="rId35"/>
    <p:sldId id="286" r:id="rId36"/>
    <p:sldId id="287" r:id="rId37"/>
    <p:sldId id="288" r:id="rId38"/>
    <p:sldId id="289" r:id="rId39"/>
    <p:sldId id="290"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26DBB7-7B8B-E952-3166-17D1FA0E453A}" v="51" dt="2023-08-20T12:56:10.614"/>
    <p1510:client id="{1FACF6F3-4DC8-9F14-9391-9D9CB9A077BD}" v="118" dt="2023-08-20T11:49:52.059"/>
    <p1510:client id="{24D32475-D3EF-CE04-B03C-B2E97224014D}" v="64" dt="2023-08-20T12:08:58.449"/>
    <p1510:client id="{3CAF84D7-3F7C-303E-456F-73FC40C71F16}" v="16" dt="2023-08-20T12:32:12.091"/>
    <p1510:client id="{525444CF-6020-4965-828A-FCA6C2FA2339}" v="103" dt="2023-08-20T08:37:06.681"/>
    <p1510:client id="{57A88D19-DAA0-4A21-A88D-64B017830C6E}" v="83" dt="2023-08-19T08:28:02.116"/>
    <p1510:client id="{EBB36186-377A-353D-F712-50865E7D4932}" v="228" dt="2023-08-20T14:04:46.8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76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eshan khan" userId="S::zeshan.khan@nu.edu.pk::860a7133-657c-43e7-a51a-16ddffe6fb40" providerId="AD" clId="Web-{525444CF-6020-4965-828A-FCA6C2FA2339}"/>
    <pc:docChg chg="mod modSld modMainMaster">
      <pc:chgData name="zeshan khan" userId="S::zeshan.khan@nu.edu.pk::860a7133-657c-43e7-a51a-16ddffe6fb40" providerId="AD" clId="Web-{525444CF-6020-4965-828A-FCA6C2FA2339}" dt="2023-08-20T08:37:06.681" v="104"/>
      <pc:docMkLst>
        <pc:docMk/>
      </pc:docMkLst>
      <pc:sldChg chg="addSp delSp modSp">
        <pc:chgData name="zeshan khan" userId="S::zeshan.khan@nu.edu.pk::860a7133-657c-43e7-a51a-16ddffe6fb40" providerId="AD" clId="Web-{525444CF-6020-4965-828A-FCA6C2FA2339}" dt="2023-08-20T08:23:43.370" v="38"/>
        <pc:sldMkLst>
          <pc:docMk/>
          <pc:sldMk cId="0" sldId="258"/>
        </pc:sldMkLst>
        <pc:spChg chg="add del mod">
          <ac:chgData name="zeshan khan" userId="S::zeshan.khan@nu.edu.pk::860a7133-657c-43e7-a51a-16ddffe6fb40" providerId="AD" clId="Web-{525444CF-6020-4965-828A-FCA6C2FA2339}" dt="2023-08-20T08:23:43.370" v="38"/>
          <ac:spMkLst>
            <pc:docMk/>
            <pc:sldMk cId="0" sldId="258"/>
            <ac:spMk id="2" creationId="{F2DC455E-237C-E14C-399C-F530265047A2}"/>
          </ac:spMkLst>
        </pc:spChg>
        <pc:spChg chg="add del mod">
          <ac:chgData name="zeshan khan" userId="S::zeshan.khan@nu.edu.pk::860a7133-657c-43e7-a51a-16ddffe6fb40" providerId="AD" clId="Web-{525444CF-6020-4965-828A-FCA6C2FA2339}" dt="2023-08-20T08:23:43.370" v="38"/>
          <ac:spMkLst>
            <pc:docMk/>
            <pc:sldMk cId="0" sldId="258"/>
            <ac:spMk id="3" creationId="{F55B0EC3-EA28-2199-624D-242845F03476}"/>
          </ac:spMkLst>
        </pc:spChg>
      </pc:sldChg>
      <pc:sldChg chg="addSp delSp modSp">
        <pc:chgData name="zeshan khan" userId="S::zeshan.khan@nu.edu.pk::860a7133-657c-43e7-a51a-16ddffe6fb40" providerId="AD" clId="Web-{525444CF-6020-4965-828A-FCA6C2FA2339}" dt="2023-08-20T08:24:16.825" v="44"/>
        <pc:sldMkLst>
          <pc:docMk/>
          <pc:sldMk cId="0" sldId="259"/>
        </pc:sldMkLst>
        <pc:spChg chg="add del mod">
          <ac:chgData name="zeshan khan" userId="S::zeshan.khan@nu.edu.pk::860a7133-657c-43e7-a51a-16ddffe6fb40" providerId="AD" clId="Web-{525444CF-6020-4965-828A-FCA6C2FA2339}" dt="2023-08-20T08:24:16.825" v="44"/>
          <ac:spMkLst>
            <pc:docMk/>
            <pc:sldMk cId="0" sldId="259"/>
            <ac:spMk id="2" creationId="{64AF710A-CBD3-CC7B-A436-C81786FB2E6D}"/>
          </ac:spMkLst>
        </pc:spChg>
        <pc:spChg chg="add del mod">
          <ac:chgData name="zeshan khan" userId="S::zeshan.khan@nu.edu.pk::860a7133-657c-43e7-a51a-16ddffe6fb40" providerId="AD" clId="Web-{525444CF-6020-4965-828A-FCA6C2FA2339}" dt="2023-08-20T08:24:16.825" v="44"/>
          <ac:spMkLst>
            <pc:docMk/>
            <pc:sldMk cId="0" sldId="259"/>
            <ac:spMk id="3" creationId="{995A8C46-9793-EB11-2EA1-A3C19DCF880E}"/>
          </ac:spMkLst>
        </pc:spChg>
        <pc:spChg chg="mod">
          <ac:chgData name="zeshan khan" userId="S::zeshan.khan@nu.edu.pk::860a7133-657c-43e7-a51a-16ddffe6fb40" providerId="AD" clId="Web-{525444CF-6020-4965-828A-FCA6C2FA2339}" dt="2023-08-20T08:21:18.818" v="4" actId="20577"/>
          <ac:spMkLst>
            <pc:docMk/>
            <pc:sldMk cId="0" sldId="259"/>
            <ac:spMk id="8195" creationId="{00000000-0000-0000-0000-000000000000}"/>
          </ac:spMkLst>
        </pc:spChg>
      </pc:sldChg>
      <pc:sldChg chg="addSp delSp modSp">
        <pc:chgData name="zeshan khan" userId="S::zeshan.khan@nu.edu.pk::860a7133-657c-43e7-a51a-16ddffe6fb40" providerId="AD" clId="Web-{525444CF-6020-4965-828A-FCA6C2FA2339}" dt="2023-08-20T08:24:16.825" v="44"/>
        <pc:sldMkLst>
          <pc:docMk/>
          <pc:sldMk cId="0" sldId="260"/>
        </pc:sldMkLst>
        <pc:spChg chg="add del mod">
          <ac:chgData name="zeshan khan" userId="S::zeshan.khan@nu.edu.pk::860a7133-657c-43e7-a51a-16ddffe6fb40" providerId="AD" clId="Web-{525444CF-6020-4965-828A-FCA6C2FA2339}" dt="2023-08-20T08:24:16.825" v="44"/>
          <ac:spMkLst>
            <pc:docMk/>
            <pc:sldMk cId="0" sldId="260"/>
            <ac:spMk id="2" creationId="{67FE19B8-490E-705D-4C98-048C809F9E11}"/>
          </ac:spMkLst>
        </pc:spChg>
        <pc:spChg chg="add del mod">
          <ac:chgData name="zeshan khan" userId="S::zeshan.khan@nu.edu.pk::860a7133-657c-43e7-a51a-16ddffe6fb40" providerId="AD" clId="Web-{525444CF-6020-4965-828A-FCA6C2FA2339}" dt="2023-08-20T08:24:16.825" v="44"/>
          <ac:spMkLst>
            <pc:docMk/>
            <pc:sldMk cId="0" sldId="260"/>
            <ac:spMk id="3" creationId="{65E5DD71-BFE5-E0A3-74B7-EF846A65604A}"/>
          </ac:spMkLst>
        </pc:spChg>
      </pc:sldChg>
      <pc:sldChg chg="addSp delSp modSp mod setBg">
        <pc:chgData name="zeshan khan" userId="S::zeshan.khan@nu.edu.pk::860a7133-657c-43e7-a51a-16ddffe6fb40" providerId="AD" clId="Web-{525444CF-6020-4965-828A-FCA6C2FA2339}" dt="2023-08-20T08:31:40.840" v="67"/>
        <pc:sldMkLst>
          <pc:docMk/>
          <pc:sldMk cId="0" sldId="261"/>
        </pc:sldMkLst>
        <pc:spChg chg="add del mod">
          <ac:chgData name="zeshan khan" userId="S::zeshan.khan@nu.edu.pk::860a7133-657c-43e7-a51a-16ddffe6fb40" providerId="AD" clId="Web-{525444CF-6020-4965-828A-FCA6C2FA2339}" dt="2023-08-20T08:24:16.825" v="44"/>
          <ac:spMkLst>
            <pc:docMk/>
            <pc:sldMk cId="0" sldId="261"/>
            <ac:spMk id="2" creationId="{543868A1-6D9B-1114-97BD-060C541B0681}"/>
          </ac:spMkLst>
        </pc:spChg>
        <pc:spChg chg="add del mod">
          <ac:chgData name="zeshan khan" userId="S::zeshan.khan@nu.edu.pk::860a7133-657c-43e7-a51a-16ddffe6fb40" providerId="AD" clId="Web-{525444CF-6020-4965-828A-FCA6C2FA2339}" dt="2023-08-20T08:24:16.825" v="44"/>
          <ac:spMkLst>
            <pc:docMk/>
            <pc:sldMk cId="0" sldId="261"/>
            <ac:spMk id="3" creationId="{DB884C23-227C-9E9E-162D-3B041495FE3C}"/>
          </ac:spMkLst>
        </pc:spChg>
        <pc:spChg chg="add mod">
          <ac:chgData name="zeshan khan" userId="S::zeshan.khan@nu.edu.pk::860a7133-657c-43e7-a51a-16ddffe6fb40" providerId="AD" clId="Web-{525444CF-6020-4965-828A-FCA6C2FA2339}" dt="2023-08-20T08:31:26.809" v="66"/>
          <ac:spMkLst>
            <pc:docMk/>
            <pc:sldMk cId="0" sldId="261"/>
            <ac:spMk id="4" creationId="{7E1258E4-9350-00C5-809C-B1168D033336}"/>
          </ac:spMkLst>
        </pc:spChg>
        <pc:spChg chg="mod">
          <ac:chgData name="zeshan khan" userId="S::zeshan.khan@nu.edu.pk::860a7133-657c-43e7-a51a-16ddffe6fb40" providerId="AD" clId="Web-{525444CF-6020-4965-828A-FCA6C2FA2339}" dt="2023-08-20T08:30:24.603" v="48"/>
          <ac:spMkLst>
            <pc:docMk/>
            <pc:sldMk cId="0" sldId="261"/>
            <ac:spMk id="12290" creationId="{00000000-0000-0000-0000-000000000000}"/>
          </ac:spMkLst>
        </pc:spChg>
        <pc:spChg chg="mod">
          <ac:chgData name="zeshan khan" userId="S::zeshan.khan@nu.edu.pk::860a7133-657c-43e7-a51a-16ddffe6fb40" providerId="AD" clId="Web-{525444CF-6020-4965-828A-FCA6C2FA2339}" dt="2023-08-20T08:30:24.603" v="48"/>
          <ac:spMkLst>
            <pc:docMk/>
            <pc:sldMk cId="0" sldId="261"/>
            <ac:spMk id="12291" creationId="{00000000-0000-0000-0000-000000000000}"/>
          </ac:spMkLst>
        </pc:spChg>
        <pc:spChg chg="del mod topLvl">
          <ac:chgData name="zeshan khan" userId="S::zeshan.khan@nu.edu.pk::860a7133-657c-43e7-a51a-16ddffe6fb40" providerId="AD" clId="Web-{525444CF-6020-4965-828A-FCA6C2FA2339}" dt="2023-08-20T08:30:14.587" v="47"/>
          <ac:spMkLst>
            <pc:docMk/>
            <pc:sldMk cId="0" sldId="261"/>
            <ac:spMk id="12295" creationId="{00000000-0000-0000-0000-000000000000}"/>
          </ac:spMkLst>
        </pc:spChg>
        <pc:spChg chg="add">
          <ac:chgData name="zeshan khan" userId="S::zeshan.khan@nu.edu.pk::860a7133-657c-43e7-a51a-16ddffe6fb40" providerId="AD" clId="Web-{525444CF-6020-4965-828A-FCA6C2FA2339}" dt="2023-08-20T08:30:24.603" v="48"/>
          <ac:spMkLst>
            <pc:docMk/>
            <pc:sldMk cId="0" sldId="261"/>
            <ac:spMk id="12327" creationId="{BDADA868-08FE-425A-AEF9-B622F93730AB}"/>
          </ac:spMkLst>
        </pc:spChg>
        <pc:spChg chg="add">
          <ac:chgData name="zeshan khan" userId="S::zeshan.khan@nu.edu.pk::860a7133-657c-43e7-a51a-16ddffe6fb40" providerId="AD" clId="Web-{525444CF-6020-4965-828A-FCA6C2FA2339}" dt="2023-08-20T08:30:24.603" v="48"/>
          <ac:spMkLst>
            <pc:docMk/>
            <pc:sldMk cId="0" sldId="261"/>
            <ac:spMk id="12329" creationId="{4AE17B7F-6C2F-42A9-946F-8FF49617D1EF}"/>
          </ac:spMkLst>
        </pc:spChg>
        <pc:spChg chg="add">
          <ac:chgData name="zeshan khan" userId="S::zeshan.khan@nu.edu.pk::860a7133-657c-43e7-a51a-16ddffe6fb40" providerId="AD" clId="Web-{525444CF-6020-4965-828A-FCA6C2FA2339}" dt="2023-08-20T08:30:24.603" v="48"/>
          <ac:spMkLst>
            <pc:docMk/>
            <pc:sldMk cId="0" sldId="261"/>
            <ac:spMk id="12331" creationId="{A3D9AEEE-1CCD-43C0-BA3E-16D60A6E23C0}"/>
          </ac:spMkLst>
        </pc:spChg>
        <pc:spChg chg="add">
          <ac:chgData name="zeshan khan" userId="S::zeshan.khan@nu.edu.pk::860a7133-657c-43e7-a51a-16ddffe6fb40" providerId="AD" clId="Web-{525444CF-6020-4965-828A-FCA6C2FA2339}" dt="2023-08-20T08:30:24.603" v="48"/>
          <ac:spMkLst>
            <pc:docMk/>
            <pc:sldMk cId="0" sldId="261"/>
            <ac:spMk id="12333" creationId="{60F880A6-33D3-4EEC-A780-B73559B9F24C}"/>
          </ac:spMkLst>
        </pc:spChg>
        <pc:spChg chg="add">
          <ac:chgData name="zeshan khan" userId="S::zeshan.khan@nu.edu.pk::860a7133-657c-43e7-a51a-16ddffe6fb40" providerId="AD" clId="Web-{525444CF-6020-4965-828A-FCA6C2FA2339}" dt="2023-08-20T08:30:24.603" v="48"/>
          <ac:spMkLst>
            <pc:docMk/>
            <pc:sldMk cId="0" sldId="261"/>
            <ac:spMk id="12335" creationId="{2C6246ED-0535-4496-A8F6-1E80CC4EB853}"/>
          </ac:spMkLst>
        </pc:spChg>
        <pc:grpChg chg="del">
          <ac:chgData name="zeshan khan" userId="S::zeshan.khan@nu.edu.pk::860a7133-657c-43e7-a51a-16ddffe6fb40" providerId="AD" clId="Web-{525444CF-6020-4965-828A-FCA6C2FA2339}" dt="2023-08-20T08:30:14.587" v="47"/>
          <ac:grpSpMkLst>
            <pc:docMk/>
            <pc:sldMk cId="0" sldId="261"/>
            <ac:grpSpMk id="12293" creationId="{00000000-0000-0000-0000-000000000000}"/>
          </ac:grpSpMkLst>
        </pc:grpChg>
        <pc:grpChg chg="add">
          <ac:chgData name="zeshan khan" userId="S::zeshan.khan@nu.edu.pk::860a7133-657c-43e7-a51a-16ddffe6fb40" providerId="AD" clId="Web-{525444CF-6020-4965-828A-FCA6C2FA2339}" dt="2023-08-20T08:30:24.603" v="48"/>
          <ac:grpSpMkLst>
            <pc:docMk/>
            <pc:sldMk cId="0" sldId="261"/>
            <ac:grpSpMk id="12299" creationId="{183CFBA6-CE65-403A-9402-96B75FC89916}"/>
          </ac:grpSpMkLst>
        </pc:grpChg>
        <pc:grpChg chg="add">
          <ac:chgData name="zeshan khan" userId="S::zeshan.khan@nu.edu.pk::860a7133-657c-43e7-a51a-16ddffe6fb40" providerId="AD" clId="Web-{525444CF-6020-4965-828A-FCA6C2FA2339}" dt="2023-08-20T08:30:24.603" v="48"/>
          <ac:grpSpMkLst>
            <pc:docMk/>
            <pc:sldMk cId="0" sldId="261"/>
            <ac:grpSpMk id="12313" creationId="{C1BC7BDB-967A-4559-AA14-041BCB872DFF}"/>
          </ac:grpSpMkLst>
        </pc:grpChg>
        <pc:picChg chg="mod">
          <ac:chgData name="zeshan khan" userId="S::zeshan.khan@nu.edu.pk::860a7133-657c-43e7-a51a-16ddffe6fb40" providerId="AD" clId="Web-{525444CF-6020-4965-828A-FCA6C2FA2339}" dt="2023-08-20T08:30:24.603" v="48"/>
          <ac:picMkLst>
            <pc:docMk/>
            <pc:sldMk cId="0" sldId="261"/>
            <ac:picMk id="12292" creationId="{00000000-0000-0000-0000-000000000000}"/>
          </ac:picMkLst>
        </pc:picChg>
        <pc:picChg chg="del mod topLvl">
          <ac:chgData name="zeshan khan" userId="S::zeshan.khan@nu.edu.pk::860a7133-657c-43e7-a51a-16ddffe6fb40" providerId="AD" clId="Web-{525444CF-6020-4965-828A-FCA6C2FA2339}" dt="2023-08-20T08:31:40.840" v="67"/>
          <ac:picMkLst>
            <pc:docMk/>
            <pc:sldMk cId="0" sldId="261"/>
            <ac:picMk id="12294" creationId="{00000000-0000-0000-0000-000000000000}"/>
          </ac:picMkLst>
        </pc:picChg>
      </pc:sldChg>
      <pc:sldChg chg="addSp delSp modSp mod setBg">
        <pc:chgData name="zeshan khan" userId="S::zeshan.khan@nu.edu.pk::860a7133-657c-43e7-a51a-16ddffe6fb40" providerId="AD" clId="Web-{525444CF-6020-4965-828A-FCA6C2FA2339}" dt="2023-08-20T08:33:37.704" v="93"/>
        <pc:sldMkLst>
          <pc:docMk/>
          <pc:sldMk cId="0" sldId="262"/>
        </pc:sldMkLst>
        <pc:spChg chg="add del mod">
          <ac:chgData name="zeshan khan" userId="S::zeshan.khan@nu.edu.pk::860a7133-657c-43e7-a51a-16ddffe6fb40" providerId="AD" clId="Web-{525444CF-6020-4965-828A-FCA6C2FA2339}" dt="2023-08-20T08:24:16.825" v="44"/>
          <ac:spMkLst>
            <pc:docMk/>
            <pc:sldMk cId="0" sldId="262"/>
            <ac:spMk id="2" creationId="{F9386060-5864-67A8-60C2-07C783CB67DB}"/>
          </ac:spMkLst>
        </pc:spChg>
        <pc:spChg chg="add del mod">
          <ac:chgData name="zeshan khan" userId="S::zeshan.khan@nu.edu.pk::860a7133-657c-43e7-a51a-16ddffe6fb40" providerId="AD" clId="Web-{525444CF-6020-4965-828A-FCA6C2FA2339}" dt="2023-08-20T08:24:16.825" v="44"/>
          <ac:spMkLst>
            <pc:docMk/>
            <pc:sldMk cId="0" sldId="262"/>
            <ac:spMk id="3" creationId="{DE85FF1C-8122-582C-8E74-B4FB6DFFFA00}"/>
          </ac:spMkLst>
        </pc:spChg>
        <pc:spChg chg="add del mod">
          <ac:chgData name="zeshan khan" userId="S::zeshan.khan@nu.edu.pk::860a7133-657c-43e7-a51a-16ddffe6fb40" providerId="AD" clId="Web-{525444CF-6020-4965-828A-FCA6C2FA2339}" dt="2023-08-20T08:32:31.077" v="76"/>
          <ac:spMkLst>
            <pc:docMk/>
            <pc:sldMk cId="0" sldId="262"/>
            <ac:spMk id="4" creationId="{3EAB5F76-40AE-B585-3E5D-432E77D4C2F6}"/>
          </ac:spMkLst>
        </pc:spChg>
        <pc:spChg chg="mod">
          <ac:chgData name="zeshan khan" userId="S::zeshan.khan@nu.edu.pk::860a7133-657c-43e7-a51a-16ddffe6fb40" providerId="AD" clId="Web-{525444CF-6020-4965-828A-FCA6C2FA2339}" dt="2023-08-20T08:33:37.704" v="93"/>
          <ac:spMkLst>
            <pc:docMk/>
            <pc:sldMk cId="0" sldId="262"/>
            <ac:spMk id="14338" creationId="{00000000-0000-0000-0000-000000000000}"/>
          </ac:spMkLst>
        </pc:spChg>
        <pc:spChg chg="mod">
          <ac:chgData name="zeshan khan" userId="S::zeshan.khan@nu.edu.pk::860a7133-657c-43e7-a51a-16ddffe6fb40" providerId="AD" clId="Web-{525444CF-6020-4965-828A-FCA6C2FA2339}" dt="2023-08-20T08:33:37.704" v="93"/>
          <ac:spMkLst>
            <pc:docMk/>
            <pc:sldMk cId="0" sldId="262"/>
            <ac:spMk id="14339" creationId="{00000000-0000-0000-0000-000000000000}"/>
          </ac:spMkLst>
        </pc:spChg>
        <pc:spChg chg="del topLvl">
          <ac:chgData name="zeshan khan" userId="S::zeshan.khan@nu.edu.pk::860a7133-657c-43e7-a51a-16ddffe6fb40" providerId="AD" clId="Web-{525444CF-6020-4965-828A-FCA6C2FA2339}" dt="2023-08-20T08:31:56.279" v="68"/>
          <ac:spMkLst>
            <pc:docMk/>
            <pc:sldMk cId="0" sldId="262"/>
            <ac:spMk id="14344" creationId="{00000000-0000-0000-0000-000000000000}"/>
          </ac:spMkLst>
        </pc:spChg>
        <pc:spChg chg="topLvl">
          <ac:chgData name="zeshan khan" userId="S::zeshan.khan@nu.edu.pk::860a7133-657c-43e7-a51a-16ddffe6fb40" providerId="AD" clId="Web-{525444CF-6020-4965-828A-FCA6C2FA2339}" dt="2023-08-20T08:32:43.811" v="77"/>
          <ac:spMkLst>
            <pc:docMk/>
            <pc:sldMk cId="0" sldId="262"/>
            <ac:spMk id="14346" creationId="{00000000-0000-0000-0000-000000000000}"/>
          </ac:spMkLst>
        </pc:spChg>
        <pc:spChg chg="topLvl">
          <ac:chgData name="zeshan khan" userId="S::zeshan.khan@nu.edu.pk::860a7133-657c-43e7-a51a-16ddffe6fb40" providerId="AD" clId="Web-{525444CF-6020-4965-828A-FCA6C2FA2339}" dt="2023-08-20T08:32:43.811" v="77"/>
          <ac:spMkLst>
            <pc:docMk/>
            <pc:sldMk cId="0" sldId="262"/>
            <ac:spMk id="14347" creationId="{00000000-0000-0000-0000-000000000000}"/>
          </ac:spMkLst>
        </pc:spChg>
        <pc:spChg chg="topLvl">
          <ac:chgData name="zeshan khan" userId="S::zeshan.khan@nu.edu.pk::860a7133-657c-43e7-a51a-16ddffe6fb40" providerId="AD" clId="Web-{525444CF-6020-4965-828A-FCA6C2FA2339}" dt="2023-08-20T08:32:43.811" v="77"/>
          <ac:spMkLst>
            <pc:docMk/>
            <pc:sldMk cId="0" sldId="262"/>
            <ac:spMk id="14348" creationId="{00000000-0000-0000-0000-000000000000}"/>
          </ac:spMkLst>
        </pc:spChg>
        <pc:spChg chg="topLvl">
          <ac:chgData name="zeshan khan" userId="S::zeshan.khan@nu.edu.pk::860a7133-657c-43e7-a51a-16ddffe6fb40" providerId="AD" clId="Web-{525444CF-6020-4965-828A-FCA6C2FA2339}" dt="2023-08-20T08:32:43.811" v="77"/>
          <ac:spMkLst>
            <pc:docMk/>
            <pc:sldMk cId="0" sldId="262"/>
            <ac:spMk id="14349" creationId="{00000000-0000-0000-0000-000000000000}"/>
          </ac:spMkLst>
        </pc:spChg>
        <pc:spChg chg="topLvl">
          <ac:chgData name="zeshan khan" userId="S::zeshan.khan@nu.edu.pk::860a7133-657c-43e7-a51a-16ddffe6fb40" providerId="AD" clId="Web-{525444CF-6020-4965-828A-FCA6C2FA2339}" dt="2023-08-20T08:32:43.811" v="77"/>
          <ac:spMkLst>
            <pc:docMk/>
            <pc:sldMk cId="0" sldId="262"/>
            <ac:spMk id="14350" creationId="{00000000-0000-0000-0000-000000000000}"/>
          </ac:spMkLst>
        </pc:spChg>
        <pc:spChg chg="topLvl">
          <ac:chgData name="zeshan khan" userId="S::zeshan.khan@nu.edu.pk::860a7133-657c-43e7-a51a-16ddffe6fb40" providerId="AD" clId="Web-{525444CF-6020-4965-828A-FCA6C2FA2339}" dt="2023-08-20T08:32:43.811" v="77"/>
          <ac:spMkLst>
            <pc:docMk/>
            <pc:sldMk cId="0" sldId="262"/>
            <ac:spMk id="14351" creationId="{00000000-0000-0000-0000-000000000000}"/>
          </ac:spMkLst>
        </pc:spChg>
        <pc:spChg chg="add">
          <ac:chgData name="zeshan khan" userId="S::zeshan.khan@nu.edu.pk::860a7133-657c-43e7-a51a-16ddffe6fb40" providerId="AD" clId="Web-{525444CF-6020-4965-828A-FCA6C2FA2339}" dt="2023-08-20T08:33:37.704" v="93"/>
          <ac:spMkLst>
            <pc:docMk/>
            <pc:sldMk cId="0" sldId="262"/>
            <ac:spMk id="14384" creationId="{1996130F-9AB5-4DE9-8574-3AF891C5C172}"/>
          </ac:spMkLst>
        </pc:spChg>
        <pc:spChg chg="add">
          <ac:chgData name="zeshan khan" userId="S::zeshan.khan@nu.edu.pk::860a7133-657c-43e7-a51a-16ddffe6fb40" providerId="AD" clId="Web-{525444CF-6020-4965-828A-FCA6C2FA2339}" dt="2023-08-20T08:33:37.704" v="93"/>
          <ac:spMkLst>
            <pc:docMk/>
            <pc:sldMk cId="0" sldId="262"/>
            <ac:spMk id="14386" creationId="{7326F4E6-9131-42DA-97B2-0BA8D1E258AD}"/>
          </ac:spMkLst>
        </pc:spChg>
        <pc:spChg chg="add">
          <ac:chgData name="zeshan khan" userId="S::zeshan.khan@nu.edu.pk::860a7133-657c-43e7-a51a-16ddffe6fb40" providerId="AD" clId="Web-{525444CF-6020-4965-828A-FCA6C2FA2339}" dt="2023-08-20T08:33:37.704" v="93"/>
          <ac:spMkLst>
            <pc:docMk/>
            <pc:sldMk cId="0" sldId="262"/>
            <ac:spMk id="14388" creationId="{3F4C104D-5F30-4811-9376-566B26E4719A}"/>
          </ac:spMkLst>
        </pc:spChg>
        <pc:spChg chg="add">
          <ac:chgData name="zeshan khan" userId="S::zeshan.khan@nu.edu.pk::860a7133-657c-43e7-a51a-16ddffe6fb40" providerId="AD" clId="Web-{525444CF-6020-4965-828A-FCA6C2FA2339}" dt="2023-08-20T08:33:37.704" v="93"/>
          <ac:spMkLst>
            <pc:docMk/>
            <pc:sldMk cId="0" sldId="262"/>
            <ac:spMk id="14390" creationId="{0815E34B-5D02-4E01-A936-E8E1C0AB6F12}"/>
          </ac:spMkLst>
        </pc:spChg>
        <pc:spChg chg="add">
          <ac:chgData name="zeshan khan" userId="S::zeshan.khan@nu.edu.pk::860a7133-657c-43e7-a51a-16ddffe6fb40" providerId="AD" clId="Web-{525444CF-6020-4965-828A-FCA6C2FA2339}" dt="2023-08-20T08:33:37.704" v="93"/>
          <ac:spMkLst>
            <pc:docMk/>
            <pc:sldMk cId="0" sldId="262"/>
            <ac:spMk id="14392" creationId="{7DE3414B-B032-4710-A468-D3285E38C5FF}"/>
          </ac:spMkLst>
        </pc:spChg>
        <pc:grpChg chg="add mod">
          <ac:chgData name="zeshan khan" userId="S::zeshan.khan@nu.edu.pk::860a7133-657c-43e7-a51a-16ddffe6fb40" providerId="AD" clId="Web-{525444CF-6020-4965-828A-FCA6C2FA2339}" dt="2023-08-20T08:33:37.704" v="93"/>
          <ac:grpSpMkLst>
            <pc:docMk/>
            <pc:sldMk cId="0" sldId="262"/>
            <ac:grpSpMk id="5" creationId="{5726892D-B152-91BA-8986-A761489CF232}"/>
          </ac:grpSpMkLst>
        </pc:grpChg>
        <pc:grpChg chg="del">
          <ac:chgData name="zeshan khan" userId="S::zeshan.khan@nu.edu.pk::860a7133-657c-43e7-a51a-16ddffe6fb40" providerId="AD" clId="Web-{525444CF-6020-4965-828A-FCA6C2FA2339}" dt="2023-08-20T08:32:43.811" v="77"/>
          <ac:grpSpMkLst>
            <pc:docMk/>
            <pc:sldMk cId="0" sldId="262"/>
            <ac:grpSpMk id="14341" creationId="{00000000-0000-0000-0000-000000000000}"/>
          </ac:grpSpMkLst>
        </pc:grpChg>
        <pc:grpChg chg="del">
          <ac:chgData name="zeshan khan" userId="S::zeshan.khan@nu.edu.pk::860a7133-657c-43e7-a51a-16ddffe6fb40" providerId="AD" clId="Web-{525444CF-6020-4965-828A-FCA6C2FA2339}" dt="2023-08-20T08:31:56.279" v="68"/>
          <ac:grpSpMkLst>
            <pc:docMk/>
            <pc:sldMk cId="0" sldId="262"/>
            <ac:grpSpMk id="14342" creationId="{00000000-0000-0000-0000-000000000000}"/>
          </ac:grpSpMkLst>
        </pc:grpChg>
        <pc:grpChg chg="add">
          <ac:chgData name="zeshan khan" userId="S::zeshan.khan@nu.edu.pk::860a7133-657c-43e7-a51a-16ddffe6fb40" providerId="AD" clId="Web-{525444CF-6020-4965-828A-FCA6C2FA2339}" dt="2023-08-20T08:33:37.704" v="93"/>
          <ac:grpSpMkLst>
            <pc:docMk/>
            <pc:sldMk cId="0" sldId="262"/>
            <ac:grpSpMk id="14356" creationId="{166BF9EE-F7AC-4FA5-AC7E-001B3A642F75}"/>
          </ac:grpSpMkLst>
        </pc:grpChg>
        <pc:grpChg chg="add">
          <ac:chgData name="zeshan khan" userId="S::zeshan.khan@nu.edu.pk::860a7133-657c-43e7-a51a-16ddffe6fb40" providerId="AD" clId="Web-{525444CF-6020-4965-828A-FCA6C2FA2339}" dt="2023-08-20T08:33:37.704" v="93"/>
          <ac:grpSpMkLst>
            <pc:docMk/>
            <pc:sldMk cId="0" sldId="262"/>
            <ac:grpSpMk id="14370" creationId="{E312DBA5-56D8-42B2-BA94-28168C2A6703}"/>
          </ac:grpSpMkLst>
        </pc:grpChg>
        <pc:picChg chg="del topLvl">
          <ac:chgData name="zeshan khan" userId="S::zeshan.khan@nu.edu.pk::860a7133-657c-43e7-a51a-16ddffe6fb40" providerId="AD" clId="Web-{525444CF-6020-4965-828A-FCA6C2FA2339}" dt="2023-08-20T08:31:59.482" v="69"/>
          <ac:picMkLst>
            <pc:docMk/>
            <pc:sldMk cId="0" sldId="262"/>
            <ac:picMk id="14343" creationId="{00000000-0000-0000-0000-000000000000}"/>
          </ac:picMkLst>
        </pc:picChg>
        <pc:picChg chg="topLvl">
          <ac:chgData name="zeshan khan" userId="S::zeshan.khan@nu.edu.pk::860a7133-657c-43e7-a51a-16ddffe6fb40" providerId="AD" clId="Web-{525444CF-6020-4965-828A-FCA6C2FA2339}" dt="2023-08-20T08:32:43.811" v="77"/>
          <ac:picMkLst>
            <pc:docMk/>
            <pc:sldMk cId="0" sldId="262"/>
            <ac:picMk id="14345" creationId="{00000000-0000-0000-0000-000000000000}"/>
          </ac:picMkLst>
        </pc:picChg>
      </pc:sldChg>
      <pc:sldChg chg="addSp delSp modSp">
        <pc:chgData name="zeshan khan" userId="S::zeshan.khan@nu.edu.pk::860a7133-657c-43e7-a51a-16ddffe6fb40" providerId="AD" clId="Web-{525444CF-6020-4965-828A-FCA6C2FA2339}" dt="2023-08-20T08:37:06.681" v="104"/>
        <pc:sldMkLst>
          <pc:docMk/>
          <pc:sldMk cId="0" sldId="263"/>
        </pc:sldMkLst>
        <pc:spChg chg="add del mod">
          <ac:chgData name="zeshan khan" userId="S::zeshan.khan@nu.edu.pk::860a7133-657c-43e7-a51a-16ddffe6fb40" providerId="AD" clId="Web-{525444CF-6020-4965-828A-FCA6C2FA2339}" dt="2023-08-20T08:24:16.825" v="44"/>
          <ac:spMkLst>
            <pc:docMk/>
            <pc:sldMk cId="0" sldId="263"/>
            <ac:spMk id="2" creationId="{3AEA3195-502B-6E12-F992-4DDD93E2AF66}"/>
          </ac:spMkLst>
        </pc:spChg>
        <pc:spChg chg="add del mod">
          <ac:chgData name="zeshan khan" userId="S::zeshan.khan@nu.edu.pk::860a7133-657c-43e7-a51a-16ddffe6fb40" providerId="AD" clId="Web-{525444CF-6020-4965-828A-FCA6C2FA2339}" dt="2023-08-20T08:24:16.825" v="44"/>
          <ac:spMkLst>
            <pc:docMk/>
            <pc:sldMk cId="0" sldId="263"/>
            <ac:spMk id="3" creationId="{FDE47DF6-1EBB-95E7-1196-CEC3B1DCE72A}"/>
          </ac:spMkLst>
        </pc:spChg>
        <pc:spChg chg="add del">
          <ac:chgData name="zeshan khan" userId="S::zeshan.khan@nu.edu.pk::860a7133-657c-43e7-a51a-16ddffe6fb40" providerId="AD" clId="Web-{525444CF-6020-4965-828A-FCA6C2FA2339}" dt="2023-08-20T08:37:06.681" v="104"/>
          <ac:spMkLst>
            <pc:docMk/>
            <pc:sldMk cId="0" sldId="263"/>
            <ac:spMk id="16386" creationId="{00000000-0000-0000-0000-000000000000}"/>
          </ac:spMkLst>
        </pc:spChg>
        <pc:spChg chg="mod">
          <ac:chgData name="zeshan khan" userId="S::zeshan.khan@nu.edu.pk::860a7133-657c-43e7-a51a-16ddffe6fb40" providerId="AD" clId="Web-{525444CF-6020-4965-828A-FCA6C2FA2339}" dt="2023-08-20T08:35:54.178" v="101" actId="14100"/>
          <ac:spMkLst>
            <pc:docMk/>
            <pc:sldMk cId="0" sldId="263"/>
            <ac:spMk id="16387" creationId="{00000000-0000-0000-0000-000000000000}"/>
          </ac:spMkLst>
        </pc:spChg>
        <pc:grpChg chg="add mod">
          <ac:chgData name="zeshan khan" userId="S::zeshan.khan@nu.edu.pk::860a7133-657c-43e7-a51a-16ddffe6fb40" providerId="AD" clId="Web-{525444CF-6020-4965-828A-FCA6C2FA2339}" dt="2023-08-20T08:35:54.287" v="102" actId="1076"/>
          <ac:grpSpMkLst>
            <pc:docMk/>
            <pc:sldMk cId="0" sldId="263"/>
            <ac:grpSpMk id="4" creationId="{1A1551A8-C114-E14A-FA85-8D48769B5A05}"/>
          </ac:grpSpMkLst>
        </pc:grpChg>
      </pc:sldChg>
      <pc:sldChg chg="addSp delSp modSp">
        <pc:chgData name="zeshan khan" userId="S::zeshan.khan@nu.edu.pk::860a7133-657c-43e7-a51a-16ddffe6fb40" providerId="AD" clId="Web-{525444CF-6020-4965-828A-FCA6C2FA2339}" dt="2023-08-20T08:24:16.825" v="44"/>
        <pc:sldMkLst>
          <pc:docMk/>
          <pc:sldMk cId="0" sldId="264"/>
        </pc:sldMkLst>
        <pc:spChg chg="add del mod">
          <ac:chgData name="zeshan khan" userId="S::zeshan.khan@nu.edu.pk::860a7133-657c-43e7-a51a-16ddffe6fb40" providerId="AD" clId="Web-{525444CF-6020-4965-828A-FCA6C2FA2339}" dt="2023-08-20T08:24:16.825" v="44"/>
          <ac:spMkLst>
            <pc:docMk/>
            <pc:sldMk cId="0" sldId="264"/>
            <ac:spMk id="2" creationId="{8580CC48-2FF1-8AEF-A53F-6320FACABFCA}"/>
          </ac:spMkLst>
        </pc:spChg>
        <pc:spChg chg="add del mod">
          <ac:chgData name="zeshan khan" userId="S::zeshan.khan@nu.edu.pk::860a7133-657c-43e7-a51a-16ddffe6fb40" providerId="AD" clId="Web-{525444CF-6020-4965-828A-FCA6C2FA2339}" dt="2023-08-20T08:24:16.825" v="44"/>
          <ac:spMkLst>
            <pc:docMk/>
            <pc:sldMk cId="0" sldId="264"/>
            <ac:spMk id="3" creationId="{F3AF2E0A-6E1F-1523-7BCA-B49B578016FE}"/>
          </ac:spMkLst>
        </pc:spChg>
      </pc:sldChg>
      <pc:sldChg chg="addSp delSp modSp">
        <pc:chgData name="zeshan khan" userId="S::zeshan.khan@nu.edu.pk::860a7133-657c-43e7-a51a-16ddffe6fb40" providerId="AD" clId="Web-{525444CF-6020-4965-828A-FCA6C2FA2339}" dt="2023-08-20T08:24:16.825" v="44"/>
        <pc:sldMkLst>
          <pc:docMk/>
          <pc:sldMk cId="0" sldId="265"/>
        </pc:sldMkLst>
        <pc:spChg chg="add del mod">
          <ac:chgData name="zeshan khan" userId="S::zeshan.khan@nu.edu.pk::860a7133-657c-43e7-a51a-16ddffe6fb40" providerId="AD" clId="Web-{525444CF-6020-4965-828A-FCA6C2FA2339}" dt="2023-08-20T08:24:16.825" v="44"/>
          <ac:spMkLst>
            <pc:docMk/>
            <pc:sldMk cId="0" sldId="265"/>
            <ac:spMk id="2" creationId="{498A9238-8519-85C4-B3D8-ABCA3E8C1094}"/>
          </ac:spMkLst>
        </pc:spChg>
        <pc:spChg chg="add del mod">
          <ac:chgData name="zeshan khan" userId="S::zeshan.khan@nu.edu.pk::860a7133-657c-43e7-a51a-16ddffe6fb40" providerId="AD" clId="Web-{525444CF-6020-4965-828A-FCA6C2FA2339}" dt="2023-08-20T08:24:16.825" v="44"/>
          <ac:spMkLst>
            <pc:docMk/>
            <pc:sldMk cId="0" sldId="265"/>
            <ac:spMk id="3" creationId="{ABE3EB84-B851-0AF2-50B6-5B74A678EFEC}"/>
          </ac:spMkLst>
        </pc:spChg>
      </pc:sldChg>
      <pc:sldChg chg="addSp delSp modSp">
        <pc:chgData name="zeshan khan" userId="S::zeshan.khan@nu.edu.pk::860a7133-657c-43e7-a51a-16ddffe6fb40" providerId="AD" clId="Web-{525444CF-6020-4965-828A-FCA6C2FA2339}" dt="2023-08-20T08:24:16.825" v="44"/>
        <pc:sldMkLst>
          <pc:docMk/>
          <pc:sldMk cId="0" sldId="266"/>
        </pc:sldMkLst>
        <pc:spChg chg="add del mod">
          <ac:chgData name="zeshan khan" userId="S::zeshan.khan@nu.edu.pk::860a7133-657c-43e7-a51a-16ddffe6fb40" providerId="AD" clId="Web-{525444CF-6020-4965-828A-FCA6C2FA2339}" dt="2023-08-20T08:24:16.825" v="44"/>
          <ac:spMkLst>
            <pc:docMk/>
            <pc:sldMk cId="0" sldId="266"/>
            <ac:spMk id="2" creationId="{A7848312-0174-9137-CFEA-B3BF8459B7A3}"/>
          </ac:spMkLst>
        </pc:spChg>
        <pc:spChg chg="add del mod">
          <ac:chgData name="zeshan khan" userId="S::zeshan.khan@nu.edu.pk::860a7133-657c-43e7-a51a-16ddffe6fb40" providerId="AD" clId="Web-{525444CF-6020-4965-828A-FCA6C2FA2339}" dt="2023-08-20T08:24:16.825" v="44"/>
          <ac:spMkLst>
            <pc:docMk/>
            <pc:sldMk cId="0" sldId="266"/>
            <ac:spMk id="3" creationId="{3754B17A-B4B4-824A-65CD-773B895D2FFD}"/>
          </ac:spMkLst>
        </pc:spChg>
      </pc:sldChg>
      <pc:sldChg chg="addSp delSp modSp">
        <pc:chgData name="zeshan khan" userId="S::zeshan.khan@nu.edu.pk::860a7133-657c-43e7-a51a-16ddffe6fb40" providerId="AD" clId="Web-{525444CF-6020-4965-828A-FCA6C2FA2339}" dt="2023-08-20T08:24:16.825" v="44"/>
        <pc:sldMkLst>
          <pc:docMk/>
          <pc:sldMk cId="0" sldId="267"/>
        </pc:sldMkLst>
        <pc:spChg chg="add del mod">
          <ac:chgData name="zeshan khan" userId="S::zeshan.khan@nu.edu.pk::860a7133-657c-43e7-a51a-16ddffe6fb40" providerId="AD" clId="Web-{525444CF-6020-4965-828A-FCA6C2FA2339}" dt="2023-08-20T08:24:16.825" v="44"/>
          <ac:spMkLst>
            <pc:docMk/>
            <pc:sldMk cId="0" sldId="267"/>
            <ac:spMk id="2" creationId="{B7818FF5-6ED7-FDBF-4CA7-04114FF7354C}"/>
          </ac:spMkLst>
        </pc:spChg>
        <pc:spChg chg="add del mod">
          <ac:chgData name="zeshan khan" userId="S::zeshan.khan@nu.edu.pk::860a7133-657c-43e7-a51a-16ddffe6fb40" providerId="AD" clId="Web-{525444CF-6020-4965-828A-FCA6C2FA2339}" dt="2023-08-20T08:24:16.825" v="44"/>
          <ac:spMkLst>
            <pc:docMk/>
            <pc:sldMk cId="0" sldId="267"/>
            <ac:spMk id="3" creationId="{98AC92C3-682F-41E4-6818-ABB3E23A9A7F}"/>
          </ac:spMkLst>
        </pc:spChg>
      </pc:sldChg>
      <pc:sldChg chg="addSp delSp modSp">
        <pc:chgData name="zeshan khan" userId="S::zeshan.khan@nu.edu.pk::860a7133-657c-43e7-a51a-16ddffe6fb40" providerId="AD" clId="Web-{525444CF-6020-4965-828A-FCA6C2FA2339}" dt="2023-08-20T08:24:16.825" v="44"/>
        <pc:sldMkLst>
          <pc:docMk/>
          <pc:sldMk cId="0" sldId="268"/>
        </pc:sldMkLst>
        <pc:spChg chg="add del mod">
          <ac:chgData name="zeshan khan" userId="S::zeshan.khan@nu.edu.pk::860a7133-657c-43e7-a51a-16ddffe6fb40" providerId="AD" clId="Web-{525444CF-6020-4965-828A-FCA6C2FA2339}" dt="2023-08-20T08:24:16.825" v="44"/>
          <ac:spMkLst>
            <pc:docMk/>
            <pc:sldMk cId="0" sldId="268"/>
            <ac:spMk id="2" creationId="{06C4436B-E56D-BE9F-D8F9-5A45346D07E5}"/>
          </ac:spMkLst>
        </pc:spChg>
        <pc:spChg chg="add del mod">
          <ac:chgData name="zeshan khan" userId="S::zeshan.khan@nu.edu.pk::860a7133-657c-43e7-a51a-16ddffe6fb40" providerId="AD" clId="Web-{525444CF-6020-4965-828A-FCA6C2FA2339}" dt="2023-08-20T08:24:16.825" v="44"/>
          <ac:spMkLst>
            <pc:docMk/>
            <pc:sldMk cId="0" sldId="268"/>
            <ac:spMk id="3" creationId="{D5BD59C5-4D3D-D2E1-D5B7-DDC01E7907F7}"/>
          </ac:spMkLst>
        </pc:spChg>
      </pc:sldChg>
      <pc:sldChg chg="addSp delSp modSp">
        <pc:chgData name="zeshan khan" userId="S::zeshan.khan@nu.edu.pk::860a7133-657c-43e7-a51a-16ddffe6fb40" providerId="AD" clId="Web-{525444CF-6020-4965-828A-FCA6C2FA2339}" dt="2023-08-20T08:24:16.825" v="44"/>
        <pc:sldMkLst>
          <pc:docMk/>
          <pc:sldMk cId="0" sldId="269"/>
        </pc:sldMkLst>
        <pc:spChg chg="add del mod">
          <ac:chgData name="zeshan khan" userId="S::zeshan.khan@nu.edu.pk::860a7133-657c-43e7-a51a-16ddffe6fb40" providerId="AD" clId="Web-{525444CF-6020-4965-828A-FCA6C2FA2339}" dt="2023-08-20T08:24:16.825" v="44"/>
          <ac:spMkLst>
            <pc:docMk/>
            <pc:sldMk cId="0" sldId="269"/>
            <ac:spMk id="2" creationId="{293B5EE2-FB09-D4BF-2BC1-C31110D14E4E}"/>
          </ac:spMkLst>
        </pc:spChg>
        <pc:spChg chg="add del mod">
          <ac:chgData name="zeshan khan" userId="S::zeshan.khan@nu.edu.pk::860a7133-657c-43e7-a51a-16ddffe6fb40" providerId="AD" clId="Web-{525444CF-6020-4965-828A-FCA6C2FA2339}" dt="2023-08-20T08:24:16.825" v="44"/>
          <ac:spMkLst>
            <pc:docMk/>
            <pc:sldMk cId="0" sldId="269"/>
            <ac:spMk id="3" creationId="{7363E881-D37C-62D6-AF28-A38492EFEC54}"/>
          </ac:spMkLst>
        </pc:spChg>
      </pc:sldChg>
      <pc:sldChg chg="addSp delSp modSp">
        <pc:chgData name="zeshan khan" userId="S::zeshan.khan@nu.edu.pk::860a7133-657c-43e7-a51a-16ddffe6fb40" providerId="AD" clId="Web-{525444CF-6020-4965-828A-FCA6C2FA2339}" dt="2023-08-20T08:24:16.825" v="44"/>
        <pc:sldMkLst>
          <pc:docMk/>
          <pc:sldMk cId="0" sldId="270"/>
        </pc:sldMkLst>
        <pc:spChg chg="add del mod">
          <ac:chgData name="zeshan khan" userId="S::zeshan.khan@nu.edu.pk::860a7133-657c-43e7-a51a-16ddffe6fb40" providerId="AD" clId="Web-{525444CF-6020-4965-828A-FCA6C2FA2339}" dt="2023-08-20T08:24:16.825" v="44"/>
          <ac:spMkLst>
            <pc:docMk/>
            <pc:sldMk cId="0" sldId="270"/>
            <ac:spMk id="2" creationId="{1C896D4D-B4B9-B9D3-BA16-DE3B3CAA78AC}"/>
          </ac:spMkLst>
        </pc:spChg>
        <pc:spChg chg="add del mod">
          <ac:chgData name="zeshan khan" userId="S::zeshan.khan@nu.edu.pk::860a7133-657c-43e7-a51a-16ddffe6fb40" providerId="AD" clId="Web-{525444CF-6020-4965-828A-FCA6C2FA2339}" dt="2023-08-20T08:24:16.825" v="44"/>
          <ac:spMkLst>
            <pc:docMk/>
            <pc:sldMk cId="0" sldId="270"/>
            <ac:spMk id="3" creationId="{2AEAEE7D-4FAF-302F-8D7F-A3028CA951CE}"/>
          </ac:spMkLst>
        </pc:spChg>
      </pc:sldChg>
      <pc:sldChg chg="addSp delSp modSp">
        <pc:chgData name="zeshan khan" userId="S::zeshan.khan@nu.edu.pk::860a7133-657c-43e7-a51a-16ddffe6fb40" providerId="AD" clId="Web-{525444CF-6020-4965-828A-FCA6C2FA2339}" dt="2023-08-20T08:24:16.825" v="44"/>
        <pc:sldMkLst>
          <pc:docMk/>
          <pc:sldMk cId="0" sldId="271"/>
        </pc:sldMkLst>
        <pc:spChg chg="add del mod">
          <ac:chgData name="zeshan khan" userId="S::zeshan.khan@nu.edu.pk::860a7133-657c-43e7-a51a-16ddffe6fb40" providerId="AD" clId="Web-{525444CF-6020-4965-828A-FCA6C2FA2339}" dt="2023-08-20T08:24:16.825" v="44"/>
          <ac:spMkLst>
            <pc:docMk/>
            <pc:sldMk cId="0" sldId="271"/>
            <ac:spMk id="2" creationId="{6E6AD462-B139-AD4E-9C35-6C21436AB681}"/>
          </ac:spMkLst>
        </pc:spChg>
        <pc:spChg chg="add del mod">
          <ac:chgData name="zeshan khan" userId="S::zeshan.khan@nu.edu.pk::860a7133-657c-43e7-a51a-16ddffe6fb40" providerId="AD" clId="Web-{525444CF-6020-4965-828A-FCA6C2FA2339}" dt="2023-08-20T08:24:16.825" v="44"/>
          <ac:spMkLst>
            <pc:docMk/>
            <pc:sldMk cId="0" sldId="271"/>
            <ac:spMk id="3" creationId="{E168F8D0-C6FC-E82D-096A-96A4BCAB1A31}"/>
          </ac:spMkLst>
        </pc:spChg>
      </pc:sldChg>
      <pc:sldChg chg="addSp delSp modSp">
        <pc:chgData name="zeshan khan" userId="S::zeshan.khan@nu.edu.pk::860a7133-657c-43e7-a51a-16ddffe6fb40" providerId="AD" clId="Web-{525444CF-6020-4965-828A-FCA6C2FA2339}" dt="2023-08-20T08:24:16.825" v="44"/>
        <pc:sldMkLst>
          <pc:docMk/>
          <pc:sldMk cId="0" sldId="272"/>
        </pc:sldMkLst>
        <pc:spChg chg="add del mod">
          <ac:chgData name="zeshan khan" userId="S::zeshan.khan@nu.edu.pk::860a7133-657c-43e7-a51a-16ddffe6fb40" providerId="AD" clId="Web-{525444CF-6020-4965-828A-FCA6C2FA2339}" dt="2023-08-20T08:24:16.825" v="44"/>
          <ac:spMkLst>
            <pc:docMk/>
            <pc:sldMk cId="0" sldId="272"/>
            <ac:spMk id="2" creationId="{2A899068-5713-8C85-F28E-46464D55EB4B}"/>
          </ac:spMkLst>
        </pc:spChg>
        <pc:spChg chg="add del mod">
          <ac:chgData name="zeshan khan" userId="S::zeshan.khan@nu.edu.pk::860a7133-657c-43e7-a51a-16ddffe6fb40" providerId="AD" clId="Web-{525444CF-6020-4965-828A-FCA6C2FA2339}" dt="2023-08-20T08:24:16.825" v="44"/>
          <ac:spMkLst>
            <pc:docMk/>
            <pc:sldMk cId="0" sldId="272"/>
            <ac:spMk id="3" creationId="{C9D62772-1A0A-38A7-CFE5-FD525E07A683}"/>
          </ac:spMkLst>
        </pc:spChg>
      </pc:sldChg>
      <pc:sldChg chg="addSp delSp modSp">
        <pc:chgData name="zeshan khan" userId="S::zeshan.khan@nu.edu.pk::860a7133-657c-43e7-a51a-16ddffe6fb40" providerId="AD" clId="Web-{525444CF-6020-4965-828A-FCA6C2FA2339}" dt="2023-08-20T08:24:16.825" v="44"/>
        <pc:sldMkLst>
          <pc:docMk/>
          <pc:sldMk cId="0" sldId="274"/>
        </pc:sldMkLst>
        <pc:spChg chg="add del mod">
          <ac:chgData name="zeshan khan" userId="S::zeshan.khan@nu.edu.pk::860a7133-657c-43e7-a51a-16ddffe6fb40" providerId="AD" clId="Web-{525444CF-6020-4965-828A-FCA6C2FA2339}" dt="2023-08-20T08:24:16.825" v="44"/>
          <ac:spMkLst>
            <pc:docMk/>
            <pc:sldMk cId="0" sldId="274"/>
            <ac:spMk id="2" creationId="{010EFC94-F608-1BE1-4451-DD4E52106724}"/>
          </ac:spMkLst>
        </pc:spChg>
        <pc:spChg chg="add del mod">
          <ac:chgData name="zeshan khan" userId="S::zeshan.khan@nu.edu.pk::860a7133-657c-43e7-a51a-16ddffe6fb40" providerId="AD" clId="Web-{525444CF-6020-4965-828A-FCA6C2FA2339}" dt="2023-08-20T08:24:16.825" v="44"/>
          <ac:spMkLst>
            <pc:docMk/>
            <pc:sldMk cId="0" sldId="274"/>
            <ac:spMk id="3" creationId="{95A5FE08-C286-EA0F-071C-3EC855BBF599}"/>
          </ac:spMkLst>
        </pc:spChg>
      </pc:sldChg>
      <pc:sldChg chg="addSp delSp modSp">
        <pc:chgData name="zeshan khan" userId="S::zeshan.khan@nu.edu.pk::860a7133-657c-43e7-a51a-16ddffe6fb40" providerId="AD" clId="Web-{525444CF-6020-4965-828A-FCA6C2FA2339}" dt="2023-08-20T08:24:16.825" v="44"/>
        <pc:sldMkLst>
          <pc:docMk/>
          <pc:sldMk cId="0" sldId="275"/>
        </pc:sldMkLst>
        <pc:spChg chg="add del mod">
          <ac:chgData name="zeshan khan" userId="S::zeshan.khan@nu.edu.pk::860a7133-657c-43e7-a51a-16ddffe6fb40" providerId="AD" clId="Web-{525444CF-6020-4965-828A-FCA6C2FA2339}" dt="2023-08-20T08:24:16.825" v="44"/>
          <ac:spMkLst>
            <pc:docMk/>
            <pc:sldMk cId="0" sldId="275"/>
            <ac:spMk id="3" creationId="{0EEE6E37-173B-89A7-BDCF-4F1DB1D09AC7}"/>
          </ac:spMkLst>
        </pc:spChg>
        <pc:spChg chg="add del mod">
          <ac:chgData name="zeshan khan" userId="S::zeshan.khan@nu.edu.pk::860a7133-657c-43e7-a51a-16ddffe6fb40" providerId="AD" clId="Web-{525444CF-6020-4965-828A-FCA6C2FA2339}" dt="2023-08-20T08:24:16.825" v="44"/>
          <ac:spMkLst>
            <pc:docMk/>
            <pc:sldMk cId="0" sldId="275"/>
            <ac:spMk id="4" creationId="{B04EBD5A-EF4D-1D24-3789-F92B0293A1CC}"/>
          </ac:spMkLst>
        </pc:spChg>
      </pc:sldChg>
      <pc:sldChg chg="addSp delSp modSp">
        <pc:chgData name="zeshan khan" userId="S::zeshan.khan@nu.edu.pk::860a7133-657c-43e7-a51a-16ddffe6fb40" providerId="AD" clId="Web-{525444CF-6020-4965-828A-FCA6C2FA2339}" dt="2023-08-20T08:24:16.825" v="44"/>
        <pc:sldMkLst>
          <pc:docMk/>
          <pc:sldMk cId="0" sldId="276"/>
        </pc:sldMkLst>
        <pc:spChg chg="add del mod">
          <ac:chgData name="zeshan khan" userId="S::zeshan.khan@nu.edu.pk::860a7133-657c-43e7-a51a-16ddffe6fb40" providerId="AD" clId="Web-{525444CF-6020-4965-828A-FCA6C2FA2339}" dt="2023-08-20T08:24:16.825" v="44"/>
          <ac:spMkLst>
            <pc:docMk/>
            <pc:sldMk cId="0" sldId="276"/>
            <ac:spMk id="2" creationId="{D65975A7-4EDC-9232-299E-8E664253506F}"/>
          </ac:spMkLst>
        </pc:spChg>
        <pc:spChg chg="add del mod">
          <ac:chgData name="zeshan khan" userId="S::zeshan.khan@nu.edu.pk::860a7133-657c-43e7-a51a-16ddffe6fb40" providerId="AD" clId="Web-{525444CF-6020-4965-828A-FCA6C2FA2339}" dt="2023-08-20T08:24:16.825" v="44"/>
          <ac:spMkLst>
            <pc:docMk/>
            <pc:sldMk cId="0" sldId="276"/>
            <ac:spMk id="3" creationId="{416D7558-D564-833F-856E-C904B89058CF}"/>
          </ac:spMkLst>
        </pc:spChg>
      </pc:sldChg>
      <pc:sldChg chg="addSp delSp modSp">
        <pc:chgData name="zeshan khan" userId="S::zeshan.khan@nu.edu.pk::860a7133-657c-43e7-a51a-16ddffe6fb40" providerId="AD" clId="Web-{525444CF-6020-4965-828A-FCA6C2FA2339}" dt="2023-08-20T08:24:16.825" v="44"/>
        <pc:sldMkLst>
          <pc:docMk/>
          <pc:sldMk cId="0" sldId="277"/>
        </pc:sldMkLst>
        <pc:spChg chg="add del mod">
          <ac:chgData name="zeshan khan" userId="S::zeshan.khan@nu.edu.pk::860a7133-657c-43e7-a51a-16ddffe6fb40" providerId="AD" clId="Web-{525444CF-6020-4965-828A-FCA6C2FA2339}" dt="2023-08-20T08:24:16.825" v="44"/>
          <ac:spMkLst>
            <pc:docMk/>
            <pc:sldMk cId="0" sldId="277"/>
            <ac:spMk id="2" creationId="{81742339-4B8C-227E-2BDF-A19797BFFCD4}"/>
          </ac:spMkLst>
        </pc:spChg>
        <pc:spChg chg="add del mod">
          <ac:chgData name="zeshan khan" userId="S::zeshan.khan@nu.edu.pk::860a7133-657c-43e7-a51a-16ddffe6fb40" providerId="AD" clId="Web-{525444CF-6020-4965-828A-FCA6C2FA2339}" dt="2023-08-20T08:24:16.825" v="44"/>
          <ac:spMkLst>
            <pc:docMk/>
            <pc:sldMk cId="0" sldId="277"/>
            <ac:spMk id="3" creationId="{FD655B16-5C08-36E2-F07C-A8B6A8BF9833}"/>
          </ac:spMkLst>
        </pc:spChg>
      </pc:sldChg>
      <pc:sldChg chg="addSp delSp modSp">
        <pc:chgData name="zeshan khan" userId="S::zeshan.khan@nu.edu.pk::860a7133-657c-43e7-a51a-16ddffe6fb40" providerId="AD" clId="Web-{525444CF-6020-4965-828A-FCA6C2FA2339}" dt="2023-08-20T08:24:16.825" v="44"/>
        <pc:sldMkLst>
          <pc:docMk/>
          <pc:sldMk cId="0" sldId="278"/>
        </pc:sldMkLst>
        <pc:spChg chg="add del mod">
          <ac:chgData name="zeshan khan" userId="S::zeshan.khan@nu.edu.pk::860a7133-657c-43e7-a51a-16ddffe6fb40" providerId="AD" clId="Web-{525444CF-6020-4965-828A-FCA6C2FA2339}" dt="2023-08-20T08:24:16.825" v="44"/>
          <ac:spMkLst>
            <pc:docMk/>
            <pc:sldMk cId="0" sldId="278"/>
            <ac:spMk id="2" creationId="{BE3177E7-DF53-22A5-EBCA-83496C20B8DA}"/>
          </ac:spMkLst>
        </pc:spChg>
        <pc:spChg chg="add del mod">
          <ac:chgData name="zeshan khan" userId="S::zeshan.khan@nu.edu.pk::860a7133-657c-43e7-a51a-16ddffe6fb40" providerId="AD" clId="Web-{525444CF-6020-4965-828A-FCA6C2FA2339}" dt="2023-08-20T08:24:16.825" v="44"/>
          <ac:spMkLst>
            <pc:docMk/>
            <pc:sldMk cId="0" sldId="278"/>
            <ac:spMk id="3" creationId="{12022E21-5B57-A272-48A9-8D04D6728D73}"/>
          </ac:spMkLst>
        </pc:spChg>
      </pc:sldChg>
      <pc:sldChg chg="addSp delSp modSp">
        <pc:chgData name="zeshan khan" userId="S::zeshan.khan@nu.edu.pk::860a7133-657c-43e7-a51a-16ddffe6fb40" providerId="AD" clId="Web-{525444CF-6020-4965-828A-FCA6C2FA2339}" dt="2023-08-20T08:24:16.825" v="44"/>
        <pc:sldMkLst>
          <pc:docMk/>
          <pc:sldMk cId="0" sldId="279"/>
        </pc:sldMkLst>
        <pc:spChg chg="add del mod">
          <ac:chgData name="zeshan khan" userId="S::zeshan.khan@nu.edu.pk::860a7133-657c-43e7-a51a-16ddffe6fb40" providerId="AD" clId="Web-{525444CF-6020-4965-828A-FCA6C2FA2339}" dt="2023-08-20T08:24:16.825" v="44"/>
          <ac:spMkLst>
            <pc:docMk/>
            <pc:sldMk cId="0" sldId="279"/>
            <ac:spMk id="2" creationId="{B6C46C23-33CC-E106-59A2-00312309F0A7}"/>
          </ac:spMkLst>
        </pc:spChg>
        <pc:spChg chg="add del mod">
          <ac:chgData name="zeshan khan" userId="S::zeshan.khan@nu.edu.pk::860a7133-657c-43e7-a51a-16ddffe6fb40" providerId="AD" clId="Web-{525444CF-6020-4965-828A-FCA6C2FA2339}" dt="2023-08-20T08:24:16.825" v="44"/>
          <ac:spMkLst>
            <pc:docMk/>
            <pc:sldMk cId="0" sldId="279"/>
            <ac:spMk id="3" creationId="{AC45A6DE-7E9E-4134-B250-02E60145CFD7}"/>
          </ac:spMkLst>
        </pc:spChg>
      </pc:sldChg>
      <pc:sldChg chg="addSp delSp modSp">
        <pc:chgData name="zeshan khan" userId="S::zeshan.khan@nu.edu.pk::860a7133-657c-43e7-a51a-16ddffe6fb40" providerId="AD" clId="Web-{525444CF-6020-4965-828A-FCA6C2FA2339}" dt="2023-08-20T08:24:16.825" v="44"/>
        <pc:sldMkLst>
          <pc:docMk/>
          <pc:sldMk cId="0" sldId="280"/>
        </pc:sldMkLst>
        <pc:spChg chg="add del mod">
          <ac:chgData name="zeshan khan" userId="S::zeshan.khan@nu.edu.pk::860a7133-657c-43e7-a51a-16ddffe6fb40" providerId="AD" clId="Web-{525444CF-6020-4965-828A-FCA6C2FA2339}" dt="2023-08-20T08:24:16.825" v="44"/>
          <ac:spMkLst>
            <pc:docMk/>
            <pc:sldMk cId="0" sldId="280"/>
            <ac:spMk id="2" creationId="{73BDA51B-918E-1BA2-A963-A5FD2449F606}"/>
          </ac:spMkLst>
        </pc:spChg>
        <pc:spChg chg="add del mod">
          <ac:chgData name="zeshan khan" userId="S::zeshan.khan@nu.edu.pk::860a7133-657c-43e7-a51a-16ddffe6fb40" providerId="AD" clId="Web-{525444CF-6020-4965-828A-FCA6C2FA2339}" dt="2023-08-20T08:24:16.825" v="44"/>
          <ac:spMkLst>
            <pc:docMk/>
            <pc:sldMk cId="0" sldId="280"/>
            <ac:spMk id="3" creationId="{0DFD846F-D68B-7C60-06F8-D26281A2710E}"/>
          </ac:spMkLst>
        </pc:spChg>
      </pc:sldChg>
      <pc:sldChg chg="addSp delSp modSp">
        <pc:chgData name="zeshan khan" userId="S::zeshan.khan@nu.edu.pk::860a7133-657c-43e7-a51a-16ddffe6fb40" providerId="AD" clId="Web-{525444CF-6020-4965-828A-FCA6C2FA2339}" dt="2023-08-20T08:24:16.825" v="44"/>
        <pc:sldMkLst>
          <pc:docMk/>
          <pc:sldMk cId="0" sldId="281"/>
        </pc:sldMkLst>
        <pc:spChg chg="add del mod">
          <ac:chgData name="zeshan khan" userId="S::zeshan.khan@nu.edu.pk::860a7133-657c-43e7-a51a-16ddffe6fb40" providerId="AD" clId="Web-{525444CF-6020-4965-828A-FCA6C2FA2339}" dt="2023-08-20T08:24:16.825" v="44"/>
          <ac:spMkLst>
            <pc:docMk/>
            <pc:sldMk cId="0" sldId="281"/>
            <ac:spMk id="2" creationId="{67F76494-9CC0-B55F-C0F0-CBF7CF3853C6}"/>
          </ac:spMkLst>
        </pc:spChg>
        <pc:spChg chg="add del mod">
          <ac:chgData name="zeshan khan" userId="S::zeshan.khan@nu.edu.pk::860a7133-657c-43e7-a51a-16ddffe6fb40" providerId="AD" clId="Web-{525444CF-6020-4965-828A-FCA6C2FA2339}" dt="2023-08-20T08:24:16.825" v="44"/>
          <ac:spMkLst>
            <pc:docMk/>
            <pc:sldMk cId="0" sldId="281"/>
            <ac:spMk id="3" creationId="{C5E3C19E-C3BD-0464-C390-230006FF95DC}"/>
          </ac:spMkLst>
        </pc:spChg>
      </pc:sldChg>
      <pc:sldChg chg="addSp delSp modSp">
        <pc:chgData name="zeshan khan" userId="S::zeshan.khan@nu.edu.pk::860a7133-657c-43e7-a51a-16ddffe6fb40" providerId="AD" clId="Web-{525444CF-6020-4965-828A-FCA6C2FA2339}" dt="2023-08-20T08:24:16.825" v="44"/>
        <pc:sldMkLst>
          <pc:docMk/>
          <pc:sldMk cId="0" sldId="282"/>
        </pc:sldMkLst>
        <pc:spChg chg="add del mod">
          <ac:chgData name="zeshan khan" userId="S::zeshan.khan@nu.edu.pk::860a7133-657c-43e7-a51a-16ddffe6fb40" providerId="AD" clId="Web-{525444CF-6020-4965-828A-FCA6C2FA2339}" dt="2023-08-20T08:24:16.825" v="44"/>
          <ac:spMkLst>
            <pc:docMk/>
            <pc:sldMk cId="0" sldId="282"/>
            <ac:spMk id="2" creationId="{EE329779-9FD0-783E-1202-26DC65796E52}"/>
          </ac:spMkLst>
        </pc:spChg>
        <pc:spChg chg="add del mod">
          <ac:chgData name="zeshan khan" userId="S::zeshan.khan@nu.edu.pk::860a7133-657c-43e7-a51a-16ddffe6fb40" providerId="AD" clId="Web-{525444CF-6020-4965-828A-FCA6C2FA2339}" dt="2023-08-20T08:24:16.825" v="44"/>
          <ac:spMkLst>
            <pc:docMk/>
            <pc:sldMk cId="0" sldId="282"/>
            <ac:spMk id="3" creationId="{06379456-079D-CE8D-2D99-0E6A8695F303}"/>
          </ac:spMkLst>
        </pc:spChg>
      </pc:sldChg>
      <pc:sldChg chg="addSp delSp modSp">
        <pc:chgData name="zeshan khan" userId="S::zeshan.khan@nu.edu.pk::860a7133-657c-43e7-a51a-16ddffe6fb40" providerId="AD" clId="Web-{525444CF-6020-4965-828A-FCA6C2FA2339}" dt="2023-08-20T08:24:16.825" v="44"/>
        <pc:sldMkLst>
          <pc:docMk/>
          <pc:sldMk cId="0" sldId="283"/>
        </pc:sldMkLst>
        <pc:spChg chg="add del mod">
          <ac:chgData name="zeshan khan" userId="S::zeshan.khan@nu.edu.pk::860a7133-657c-43e7-a51a-16ddffe6fb40" providerId="AD" clId="Web-{525444CF-6020-4965-828A-FCA6C2FA2339}" dt="2023-08-20T08:24:16.825" v="44"/>
          <ac:spMkLst>
            <pc:docMk/>
            <pc:sldMk cId="0" sldId="283"/>
            <ac:spMk id="2" creationId="{06A91863-017F-97C0-9070-EABAFA0C89FF}"/>
          </ac:spMkLst>
        </pc:spChg>
        <pc:spChg chg="add del mod">
          <ac:chgData name="zeshan khan" userId="S::zeshan.khan@nu.edu.pk::860a7133-657c-43e7-a51a-16ddffe6fb40" providerId="AD" clId="Web-{525444CF-6020-4965-828A-FCA6C2FA2339}" dt="2023-08-20T08:24:16.825" v="44"/>
          <ac:spMkLst>
            <pc:docMk/>
            <pc:sldMk cId="0" sldId="283"/>
            <ac:spMk id="3" creationId="{6E487941-3609-6D06-0D3C-7355CC117A50}"/>
          </ac:spMkLst>
        </pc:spChg>
      </pc:sldChg>
      <pc:sldChg chg="addSp delSp modSp">
        <pc:chgData name="zeshan khan" userId="S::zeshan.khan@nu.edu.pk::860a7133-657c-43e7-a51a-16ddffe6fb40" providerId="AD" clId="Web-{525444CF-6020-4965-828A-FCA6C2FA2339}" dt="2023-08-20T08:24:16.825" v="44"/>
        <pc:sldMkLst>
          <pc:docMk/>
          <pc:sldMk cId="0" sldId="284"/>
        </pc:sldMkLst>
        <pc:spChg chg="add del mod">
          <ac:chgData name="zeshan khan" userId="S::zeshan.khan@nu.edu.pk::860a7133-657c-43e7-a51a-16ddffe6fb40" providerId="AD" clId="Web-{525444CF-6020-4965-828A-FCA6C2FA2339}" dt="2023-08-20T08:24:16.825" v="44"/>
          <ac:spMkLst>
            <pc:docMk/>
            <pc:sldMk cId="0" sldId="284"/>
            <ac:spMk id="2" creationId="{3EB08C17-3724-7730-639F-8D9885650AF5}"/>
          </ac:spMkLst>
        </pc:spChg>
        <pc:spChg chg="add del mod">
          <ac:chgData name="zeshan khan" userId="S::zeshan.khan@nu.edu.pk::860a7133-657c-43e7-a51a-16ddffe6fb40" providerId="AD" clId="Web-{525444CF-6020-4965-828A-FCA6C2FA2339}" dt="2023-08-20T08:24:16.825" v="44"/>
          <ac:spMkLst>
            <pc:docMk/>
            <pc:sldMk cId="0" sldId="284"/>
            <ac:spMk id="3" creationId="{2C823195-2A4A-8050-D903-EDC3C2746B95}"/>
          </ac:spMkLst>
        </pc:spChg>
      </pc:sldChg>
      <pc:sldChg chg="addSp delSp modSp">
        <pc:chgData name="zeshan khan" userId="S::zeshan.khan@nu.edu.pk::860a7133-657c-43e7-a51a-16ddffe6fb40" providerId="AD" clId="Web-{525444CF-6020-4965-828A-FCA6C2FA2339}" dt="2023-08-20T08:24:16.825" v="44"/>
        <pc:sldMkLst>
          <pc:docMk/>
          <pc:sldMk cId="0" sldId="285"/>
        </pc:sldMkLst>
        <pc:spChg chg="add del mod">
          <ac:chgData name="zeshan khan" userId="S::zeshan.khan@nu.edu.pk::860a7133-657c-43e7-a51a-16ddffe6fb40" providerId="AD" clId="Web-{525444CF-6020-4965-828A-FCA6C2FA2339}" dt="2023-08-20T08:24:16.825" v="44"/>
          <ac:spMkLst>
            <pc:docMk/>
            <pc:sldMk cId="0" sldId="285"/>
            <ac:spMk id="2" creationId="{7C9EC8D7-4E91-57BC-1227-7FE32A4FD214}"/>
          </ac:spMkLst>
        </pc:spChg>
        <pc:spChg chg="add del mod">
          <ac:chgData name="zeshan khan" userId="S::zeshan.khan@nu.edu.pk::860a7133-657c-43e7-a51a-16ddffe6fb40" providerId="AD" clId="Web-{525444CF-6020-4965-828A-FCA6C2FA2339}" dt="2023-08-20T08:24:16.825" v="44"/>
          <ac:spMkLst>
            <pc:docMk/>
            <pc:sldMk cId="0" sldId="285"/>
            <ac:spMk id="3" creationId="{16263207-E84D-D11D-1AA1-CF20F1D258C2}"/>
          </ac:spMkLst>
        </pc:spChg>
      </pc:sldChg>
      <pc:sldChg chg="addSp delSp modSp">
        <pc:chgData name="zeshan khan" userId="S::zeshan.khan@nu.edu.pk::860a7133-657c-43e7-a51a-16ddffe6fb40" providerId="AD" clId="Web-{525444CF-6020-4965-828A-FCA6C2FA2339}" dt="2023-08-20T08:24:16.825" v="44"/>
        <pc:sldMkLst>
          <pc:docMk/>
          <pc:sldMk cId="0" sldId="286"/>
        </pc:sldMkLst>
        <pc:spChg chg="add del mod">
          <ac:chgData name="zeshan khan" userId="S::zeshan.khan@nu.edu.pk::860a7133-657c-43e7-a51a-16ddffe6fb40" providerId="AD" clId="Web-{525444CF-6020-4965-828A-FCA6C2FA2339}" dt="2023-08-20T08:24:16.825" v="44"/>
          <ac:spMkLst>
            <pc:docMk/>
            <pc:sldMk cId="0" sldId="286"/>
            <ac:spMk id="2" creationId="{088A4D54-BE53-77F3-9D4F-4DC49786A0F3}"/>
          </ac:spMkLst>
        </pc:spChg>
        <pc:spChg chg="add del mod">
          <ac:chgData name="zeshan khan" userId="S::zeshan.khan@nu.edu.pk::860a7133-657c-43e7-a51a-16ddffe6fb40" providerId="AD" clId="Web-{525444CF-6020-4965-828A-FCA6C2FA2339}" dt="2023-08-20T08:24:16.825" v="44"/>
          <ac:spMkLst>
            <pc:docMk/>
            <pc:sldMk cId="0" sldId="286"/>
            <ac:spMk id="3" creationId="{C6749615-2854-C828-82CB-6FC9E8E812E7}"/>
          </ac:spMkLst>
        </pc:spChg>
      </pc:sldChg>
      <pc:sldChg chg="addSp delSp modSp">
        <pc:chgData name="zeshan khan" userId="S::zeshan.khan@nu.edu.pk::860a7133-657c-43e7-a51a-16ddffe6fb40" providerId="AD" clId="Web-{525444CF-6020-4965-828A-FCA6C2FA2339}" dt="2023-08-20T08:24:16.825" v="44"/>
        <pc:sldMkLst>
          <pc:docMk/>
          <pc:sldMk cId="0" sldId="287"/>
        </pc:sldMkLst>
        <pc:spChg chg="add del mod">
          <ac:chgData name="zeshan khan" userId="S::zeshan.khan@nu.edu.pk::860a7133-657c-43e7-a51a-16ddffe6fb40" providerId="AD" clId="Web-{525444CF-6020-4965-828A-FCA6C2FA2339}" dt="2023-08-20T08:24:16.825" v="44"/>
          <ac:spMkLst>
            <pc:docMk/>
            <pc:sldMk cId="0" sldId="287"/>
            <ac:spMk id="2" creationId="{229B9431-1A03-B271-C39E-93F6C966CABB}"/>
          </ac:spMkLst>
        </pc:spChg>
        <pc:spChg chg="add del mod">
          <ac:chgData name="zeshan khan" userId="S::zeshan.khan@nu.edu.pk::860a7133-657c-43e7-a51a-16ddffe6fb40" providerId="AD" clId="Web-{525444CF-6020-4965-828A-FCA6C2FA2339}" dt="2023-08-20T08:24:16.825" v="44"/>
          <ac:spMkLst>
            <pc:docMk/>
            <pc:sldMk cId="0" sldId="287"/>
            <ac:spMk id="3" creationId="{B1F0DDFD-32B9-0DB5-DC68-E94FEA0D4754}"/>
          </ac:spMkLst>
        </pc:spChg>
      </pc:sldChg>
      <pc:sldChg chg="addSp delSp modSp">
        <pc:chgData name="zeshan khan" userId="S::zeshan.khan@nu.edu.pk::860a7133-657c-43e7-a51a-16ddffe6fb40" providerId="AD" clId="Web-{525444CF-6020-4965-828A-FCA6C2FA2339}" dt="2023-08-20T08:24:16.825" v="44"/>
        <pc:sldMkLst>
          <pc:docMk/>
          <pc:sldMk cId="0" sldId="288"/>
        </pc:sldMkLst>
        <pc:spChg chg="add del mod">
          <ac:chgData name="zeshan khan" userId="S::zeshan.khan@nu.edu.pk::860a7133-657c-43e7-a51a-16ddffe6fb40" providerId="AD" clId="Web-{525444CF-6020-4965-828A-FCA6C2FA2339}" dt="2023-08-20T08:24:16.825" v="44"/>
          <ac:spMkLst>
            <pc:docMk/>
            <pc:sldMk cId="0" sldId="288"/>
            <ac:spMk id="2" creationId="{C58535C7-5683-E200-62BF-57B875404CA6}"/>
          </ac:spMkLst>
        </pc:spChg>
        <pc:spChg chg="add del mod">
          <ac:chgData name="zeshan khan" userId="S::zeshan.khan@nu.edu.pk::860a7133-657c-43e7-a51a-16ddffe6fb40" providerId="AD" clId="Web-{525444CF-6020-4965-828A-FCA6C2FA2339}" dt="2023-08-20T08:24:16.825" v="44"/>
          <ac:spMkLst>
            <pc:docMk/>
            <pc:sldMk cId="0" sldId="288"/>
            <ac:spMk id="3" creationId="{4B4029B9-4B73-773B-8E97-1764FF649A83}"/>
          </ac:spMkLst>
        </pc:spChg>
      </pc:sldChg>
      <pc:sldChg chg="addSp delSp modSp">
        <pc:chgData name="zeshan khan" userId="S::zeshan.khan@nu.edu.pk::860a7133-657c-43e7-a51a-16ddffe6fb40" providerId="AD" clId="Web-{525444CF-6020-4965-828A-FCA6C2FA2339}" dt="2023-08-20T08:24:16.825" v="44"/>
        <pc:sldMkLst>
          <pc:docMk/>
          <pc:sldMk cId="0" sldId="289"/>
        </pc:sldMkLst>
        <pc:spChg chg="add del mod">
          <ac:chgData name="zeshan khan" userId="S::zeshan.khan@nu.edu.pk::860a7133-657c-43e7-a51a-16ddffe6fb40" providerId="AD" clId="Web-{525444CF-6020-4965-828A-FCA6C2FA2339}" dt="2023-08-20T08:24:16.825" v="44"/>
          <ac:spMkLst>
            <pc:docMk/>
            <pc:sldMk cId="0" sldId="289"/>
            <ac:spMk id="2" creationId="{A3006F02-DB27-5F40-478E-917D13FA2254}"/>
          </ac:spMkLst>
        </pc:spChg>
        <pc:spChg chg="add del mod">
          <ac:chgData name="zeshan khan" userId="S::zeshan.khan@nu.edu.pk::860a7133-657c-43e7-a51a-16ddffe6fb40" providerId="AD" clId="Web-{525444CF-6020-4965-828A-FCA6C2FA2339}" dt="2023-08-20T08:24:16.825" v="44"/>
          <ac:spMkLst>
            <pc:docMk/>
            <pc:sldMk cId="0" sldId="289"/>
            <ac:spMk id="3" creationId="{90EF31D4-CC8A-F33E-5FD7-4AFAEF6B7166}"/>
          </ac:spMkLst>
        </pc:spChg>
      </pc:sldChg>
      <pc:sldChg chg="addSp delSp modSp">
        <pc:chgData name="zeshan khan" userId="S::zeshan.khan@nu.edu.pk::860a7133-657c-43e7-a51a-16ddffe6fb40" providerId="AD" clId="Web-{525444CF-6020-4965-828A-FCA6C2FA2339}" dt="2023-08-20T08:24:16.825" v="44"/>
        <pc:sldMkLst>
          <pc:docMk/>
          <pc:sldMk cId="0" sldId="290"/>
        </pc:sldMkLst>
        <pc:spChg chg="add del mod">
          <ac:chgData name="zeshan khan" userId="S::zeshan.khan@nu.edu.pk::860a7133-657c-43e7-a51a-16ddffe6fb40" providerId="AD" clId="Web-{525444CF-6020-4965-828A-FCA6C2FA2339}" dt="2023-08-20T08:24:16.825" v="44"/>
          <ac:spMkLst>
            <pc:docMk/>
            <pc:sldMk cId="0" sldId="290"/>
            <ac:spMk id="2" creationId="{B01FEC4E-AC00-5788-DBB2-DABA789EE957}"/>
          </ac:spMkLst>
        </pc:spChg>
        <pc:spChg chg="add del mod">
          <ac:chgData name="zeshan khan" userId="S::zeshan.khan@nu.edu.pk::860a7133-657c-43e7-a51a-16ddffe6fb40" providerId="AD" clId="Web-{525444CF-6020-4965-828A-FCA6C2FA2339}" dt="2023-08-20T08:24:16.825" v="44"/>
          <ac:spMkLst>
            <pc:docMk/>
            <pc:sldMk cId="0" sldId="290"/>
            <ac:spMk id="3" creationId="{465B2E8B-C9C4-7D35-4F6E-C75BDEA90D05}"/>
          </ac:spMkLst>
        </pc:spChg>
      </pc:sldChg>
      <pc:sldChg chg="addSp delSp modSp">
        <pc:chgData name="zeshan khan" userId="S::zeshan.khan@nu.edu.pk::860a7133-657c-43e7-a51a-16ddffe6fb40" providerId="AD" clId="Web-{525444CF-6020-4965-828A-FCA6C2FA2339}" dt="2023-08-20T08:24:16.825" v="44"/>
        <pc:sldMkLst>
          <pc:docMk/>
          <pc:sldMk cId="0" sldId="291"/>
        </pc:sldMkLst>
        <pc:spChg chg="add del mod">
          <ac:chgData name="zeshan khan" userId="S::zeshan.khan@nu.edu.pk::860a7133-657c-43e7-a51a-16ddffe6fb40" providerId="AD" clId="Web-{525444CF-6020-4965-828A-FCA6C2FA2339}" dt="2023-08-20T08:24:16.825" v="44"/>
          <ac:spMkLst>
            <pc:docMk/>
            <pc:sldMk cId="0" sldId="291"/>
            <ac:spMk id="2" creationId="{CF4818CB-C1D4-1D59-5469-5C16DAA4E7AF}"/>
          </ac:spMkLst>
        </pc:spChg>
        <pc:spChg chg="add del mod">
          <ac:chgData name="zeshan khan" userId="S::zeshan.khan@nu.edu.pk::860a7133-657c-43e7-a51a-16ddffe6fb40" providerId="AD" clId="Web-{525444CF-6020-4965-828A-FCA6C2FA2339}" dt="2023-08-20T08:24:16.825" v="44"/>
          <ac:spMkLst>
            <pc:docMk/>
            <pc:sldMk cId="0" sldId="291"/>
            <ac:spMk id="3" creationId="{959C8F3C-C15E-BBD5-30EF-794ED3DABA7A}"/>
          </ac:spMkLst>
        </pc:spChg>
      </pc:sldChg>
      <pc:sldChg chg="addSp delSp modSp">
        <pc:chgData name="zeshan khan" userId="S::zeshan.khan@nu.edu.pk::860a7133-657c-43e7-a51a-16ddffe6fb40" providerId="AD" clId="Web-{525444CF-6020-4965-828A-FCA6C2FA2339}" dt="2023-08-20T08:24:16.825" v="44"/>
        <pc:sldMkLst>
          <pc:docMk/>
          <pc:sldMk cId="3846889087" sldId="292"/>
        </pc:sldMkLst>
        <pc:spChg chg="add del mod">
          <ac:chgData name="zeshan khan" userId="S::zeshan.khan@nu.edu.pk::860a7133-657c-43e7-a51a-16ddffe6fb40" providerId="AD" clId="Web-{525444CF-6020-4965-828A-FCA6C2FA2339}" dt="2023-08-20T08:24:16.825" v="44"/>
          <ac:spMkLst>
            <pc:docMk/>
            <pc:sldMk cId="3846889087" sldId="292"/>
            <ac:spMk id="4" creationId="{C9116B20-9FB4-ACBF-C81E-9AE24C02E405}"/>
          </ac:spMkLst>
        </pc:spChg>
        <pc:spChg chg="add del mod">
          <ac:chgData name="zeshan khan" userId="S::zeshan.khan@nu.edu.pk::860a7133-657c-43e7-a51a-16ddffe6fb40" providerId="AD" clId="Web-{525444CF-6020-4965-828A-FCA6C2FA2339}" dt="2023-08-20T08:24:16.825" v="44"/>
          <ac:spMkLst>
            <pc:docMk/>
            <pc:sldMk cId="3846889087" sldId="292"/>
            <ac:spMk id="5" creationId="{EDDE174D-DE19-6FEE-6545-92667E5B55AE}"/>
          </ac:spMkLst>
        </pc:spChg>
      </pc:sldChg>
      <pc:sldChg chg="addSp delSp modSp">
        <pc:chgData name="zeshan khan" userId="S::zeshan.khan@nu.edu.pk::860a7133-657c-43e7-a51a-16ddffe6fb40" providerId="AD" clId="Web-{525444CF-6020-4965-828A-FCA6C2FA2339}" dt="2023-08-20T08:24:16.825" v="44"/>
        <pc:sldMkLst>
          <pc:docMk/>
          <pc:sldMk cId="1624290165" sldId="293"/>
        </pc:sldMkLst>
        <pc:spChg chg="add del mod">
          <ac:chgData name="zeshan khan" userId="S::zeshan.khan@nu.edu.pk::860a7133-657c-43e7-a51a-16ddffe6fb40" providerId="AD" clId="Web-{525444CF-6020-4965-828A-FCA6C2FA2339}" dt="2023-08-20T08:24:16.825" v="44"/>
          <ac:spMkLst>
            <pc:docMk/>
            <pc:sldMk cId="1624290165" sldId="293"/>
            <ac:spMk id="2" creationId="{3BB71F38-E548-9E03-73EB-040022053A23}"/>
          </ac:spMkLst>
        </pc:spChg>
        <pc:spChg chg="add del mod">
          <ac:chgData name="zeshan khan" userId="S::zeshan.khan@nu.edu.pk::860a7133-657c-43e7-a51a-16ddffe6fb40" providerId="AD" clId="Web-{525444CF-6020-4965-828A-FCA6C2FA2339}" dt="2023-08-20T08:24:16.825" v="44"/>
          <ac:spMkLst>
            <pc:docMk/>
            <pc:sldMk cId="1624290165" sldId="293"/>
            <ac:spMk id="3" creationId="{4AAC384E-3B1D-1BEE-84C0-2BC76DD32978}"/>
          </ac:spMkLst>
        </pc:spChg>
      </pc:sldChg>
      <pc:sldChg chg="addSp delSp modSp">
        <pc:chgData name="zeshan khan" userId="S::zeshan.khan@nu.edu.pk::860a7133-657c-43e7-a51a-16ddffe6fb40" providerId="AD" clId="Web-{525444CF-6020-4965-828A-FCA6C2FA2339}" dt="2023-08-20T08:24:16.825" v="44"/>
        <pc:sldMkLst>
          <pc:docMk/>
          <pc:sldMk cId="1991374193" sldId="294"/>
        </pc:sldMkLst>
        <pc:spChg chg="add del mod">
          <ac:chgData name="zeshan khan" userId="S::zeshan.khan@nu.edu.pk::860a7133-657c-43e7-a51a-16ddffe6fb40" providerId="AD" clId="Web-{525444CF-6020-4965-828A-FCA6C2FA2339}" dt="2023-08-20T08:24:16.825" v="44"/>
          <ac:spMkLst>
            <pc:docMk/>
            <pc:sldMk cId="1991374193" sldId="294"/>
            <ac:spMk id="2" creationId="{0103C0DC-D811-89B7-0D7A-E5A9080870ED}"/>
          </ac:spMkLst>
        </pc:spChg>
        <pc:spChg chg="add del mod">
          <ac:chgData name="zeshan khan" userId="S::zeshan.khan@nu.edu.pk::860a7133-657c-43e7-a51a-16ddffe6fb40" providerId="AD" clId="Web-{525444CF-6020-4965-828A-FCA6C2FA2339}" dt="2023-08-20T08:24:16.825" v="44"/>
          <ac:spMkLst>
            <pc:docMk/>
            <pc:sldMk cId="1991374193" sldId="294"/>
            <ac:spMk id="3" creationId="{0BCE03F9-3135-9F3A-53FD-6111629CE967}"/>
          </ac:spMkLst>
        </pc:spChg>
      </pc:sldChg>
      <pc:sldChg chg="addSp delSp modSp mod setBg delAnim setClrOvrMap">
        <pc:chgData name="zeshan khan" userId="S::zeshan.khan@nu.edu.pk::860a7133-657c-43e7-a51a-16ddffe6fb40" providerId="AD" clId="Web-{525444CF-6020-4965-828A-FCA6C2FA2339}" dt="2023-08-20T08:24:16.825" v="44"/>
        <pc:sldMkLst>
          <pc:docMk/>
          <pc:sldMk cId="1979334164" sldId="295"/>
        </pc:sldMkLst>
        <pc:spChg chg="add del mod">
          <ac:chgData name="zeshan khan" userId="S::zeshan.khan@nu.edu.pk::860a7133-657c-43e7-a51a-16ddffe6fb40" providerId="AD" clId="Web-{525444CF-6020-4965-828A-FCA6C2FA2339}" dt="2023-08-20T08:24:16.825" v="44"/>
          <ac:spMkLst>
            <pc:docMk/>
            <pc:sldMk cId="1979334164" sldId="295"/>
            <ac:spMk id="4" creationId="{0A36155D-0D22-0399-4E97-8BD34234CCA1}"/>
          </ac:spMkLst>
        </pc:spChg>
        <pc:spChg chg="add del mod">
          <ac:chgData name="zeshan khan" userId="S::zeshan.khan@nu.edu.pk::860a7133-657c-43e7-a51a-16ddffe6fb40" providerId="AD" clId="Web-{525444CF-6020-4965-828A-FCA6C2FA2339}" dt="2023-08-20T08:24:16.825" v="44"/>
          <ac:spMkLst>
            <pc:docMk/>
            <pc:sldMk cId="1979334164" sldId="295"/>
            <ac:spMk id="5" creationId="{3EC0B466-3D95-581C-57D1-FDF0CE9EA45B}"/>
          </ac:spMkLst>
        </pc:spChg>
        <pc:spChg chg="mod">
          <ac:chgData name="zeshan khan" userId="S::zeshan.khan@nu.edu.pk::860a7133-657c-43e7-a51a-16ddffe6fb40" providerId="AD" clId="Web-{525444CF-6020-4965-828A-FCA6C2FA2339}" dt="2023-08-20T08:23:15.494" v="13"/>
          <ac:spMkLst>
            <pc:docMk/>
            <pc:sldMk cId="1979334164" sldId="295"/>
            <ac:spMk id="51202" creationId="{00000000-0000-0000-0000-000000000000}"/>
          </ac:spMkLst>
        </pc:spChg>
        <pc:spChg chg="mod">
          <ac:chgData name="zeshan khan" userId="S::zeshan.khan@nu.edu.pk::860a7133-657c-43e7-a51a-16ddffe6fb40" providerId="AD" clId="Web-{525444CF-6020-4965-828A-FCA6C2FA2339}" dt="2023-08-20T08:23:15.494" v="13"/>
          <ac:spMkLst>
            <pc:docMk/>
            <pc:sldMk cId="1979334164" sldId="295"/>
            <ac:spMk id="51203" creationId="{00000000-0000-0000-0000-000000000000}"/>
          </ac:spMkLst>
        </pc:spChg>
        <pc:spChg chg="add del">
          <ac:chgData name="zeshan khan" userId="S::zeshan.khan@nu.edu.pk::860a7133-657c-43e7-a51a-16ddffe6fb40" providerId="AD" clId="Web-{525444CF-6020-4965-828A-FCA6C2FA2339}" dt="2023-08-20T08:23:12.479" v="10"/>
          <ac:spMkLst>
            <pc:docMk/>
            <pc:sldMk cId="1979334164" sldId="295"/>
            <ac:spMk id="129040" creationId="{3F4C104D-5F30-4811-9376-566B26E4719A}"/>
          </ac:spMkLst>
        </pc:spChg>
        <pc:spChg chg="add del">
          <ac:chgData name="zeshan khan" userId="S::zeshan.khan@nu.edu.pk::860a7133-657c-43e7-a51a-16ddffe6fb40" providerId="AD" clId="Web-{525444CF-6020-4965-828A-FCA6C2FA2339}" dt="2023-08-20T08:23:12.479" v="10"/>
          <ac:spMkLst>
            <pc:docMk/>
            <pc:sldMk cId="1979334164" sldId="295"/>
            <ac:spMk id="129042" creationId="{0815E34B-5D02-4E01-A936-E8E1C0AB6F12}"/>
          </ac:spMkLst>
        </pc:spChg>
        <pc:spChg chg="add del">
          <ac:chgData name="zeshan khan" userId="S::zeshan.khan@nu.edu.pk::860a7133-657c-43e7-a51a-16ddffe6fb40" providerId="AD" clId="Web-{525444CF-6020-4965-828A-FCA6C2FA2339}" dt="2023-08-20T08:23:12.479" v="10"/>
          <ac:spMkLst>
            <pc:docMk/>
            <pc:sldMk cId="1979334164" sldId="295"/>
            <ac:spMk id="129044" creationId="{7DE3414B-B032-4710-A468-D3285E38C5FF}"/>
          </ac:spMkLst>
        </pc:spChg>
        <pc:spChg chg="add del">
          <ac:chgData name="zeshan khan" userId="S::zeshan.khan@nu.edu.pk::860a7133-657c-43e7-a51a-16ddffe6fb40" providerId="AD" clId="Web-{525444CF-6020-4965-828A-FCA6C2FA2339}" dt="2023-08-20T08:23:15.479" v="12"/>
          <ac:spMkLst>
            <pc:docMk/>
            <pc:sldMk cId="1979334164" sldId="295"/>
            <ac:spMk id="129046" creationId="{44A5AAD1-9616-4E1C-B3AC-E5497A6A3C2A}"/>
          </ac:spMkLst>
        </pc:spChg>
        <pc:spChg chg="add del">
          <ac:chgData name="zeshan khan" userId="S::zeshan.khan@nu.edu.pk::860a7133-657c-43e7-a51a-16ddffe6fb40" providerId="AD" clId="Web-{525444CF-6020-4965-828A-FCA6C2FA2339}" dt="2023-08-20T08:23:15.479" v="12"/>
          <ac:spMkLst>
            <pc:docMk/>
            <pc:sldMk cId="1979334164" sldId="295"/>
            <ac:spMk id="129047" creationId="{37B5A23F-7276-435D-91DA-09104D77774D}"/>
          </ac:spMkLst>
        </pc:spChg>
        <pc:spChg chg="add del">
          <ac:chgData name="zeshan khan" userId="S::zeshan.khan@nu.edu.pk::860a7133-657c-43e7-a51a-16ddffe6fb40" providerId="AD" clId="Web-{525444CF-6020-4965-828A-FCA6C2FA2339}" dt="2023-08-20T08:23:15.479" v="12"/>
          <ac:spMkLst>
            <pc:docMk/>
            <pc:sldMk cId="1979334164" sldId="295"/>
            <ac:spMk id="129048" creationId="{2F3ECD7F-BF61-4CB1-AA15-464BB771E778}"/>
          </ac:spMkLst>
        </pc:spChg>
        <pc:spChg chg="add del">
          <ac:chgData name="zeshan khan" userId="S::zeshan.khan@nu.edu.pk::860a7133-657c-43e7-a51a-16ddffe6fb40" providerId="AD" clId="Web-{525444CF-6020-4965-828A-FCA6C2FA2339}" dt="2023-08-20T08:23:15.479" v="12"/>
          <ac:spMkLst>
            <pc:docMk/>
            <pc:sldMk cId="1979334164" sldId="295"/>
            <ac:spMk id="129049" creationId="{966F1B29-3A08-4DB7-9F92-4C09B3BCFF14}"/>
          </ac:spMkLst>
        </pc:spChg>
        <pc:spChg chg="add">
          <ac:chgData name="zeshan khan" userId="S::zeshan.khan@nu.edu.pk::860a7133-657c-43e7-a51a-16ddffe6fb40" providerId="AD" clId="Web-{525444CF-6020-4965-828A-FCA6C2FA2339}" dt="2023-08-20T08:23:15.494" v="13"/>
          <ac:spMkLst>
            <pc:docMk/>
            <pc:sldMk cId="1979334164" sldId="295"/>
            <ac:spMk id="129051" creationId="{3F4C104D-5F30-4811-9376-566B26E4719A}"/>
          </ac:spMkLst>
        </pc:spChg>
        <pc:spChg chg="add">
          <ac:chgData name="zeshan khan" userId="S::zeshan.khan@nu.edu.pk::860a7133-657c-43e7-a51a-16ddffe6fb40" providerId="AD" clId="Web-{525444CF-6020-4965-828A-FCA6C2FA2339}" dt="2023-08-20T08:23:15.494" v="13"/>
          <ac:spMkLst>
            <pc:docMk/>
            <pc:sldMk cId="1979334164" sldId="295"/>
            <ac:spMk id="129052" creationId="{0815E34B-5D02-4E01-A936-E8E1C0AB6F12}"/>
          </ac:spMkLst>
        </pc:spChg>
        <pc:spChg chg="add">
          <ac:chgData name="zeshan khan" userId="S::zeshan.khan@nu.edu.pk::860a7133-657c-43e7-a51a-16ddffe6fb40" providerId="AD" clId="Web-{525444CF-6020-4965-828A-FCA6C2FA2339}" dt="2023-08-20T08:23:15.494" v="13"/>
          <ac:spMkLst>
            <pc:docMk/>
            <pc:sldMk cId="1979334164" sldId="295"/>
            <ac:spMk id="129053" creationId="{7DE3414B-B032-4710-A468-D3285E38C5FF}"/>
          </ac:spMkLst>
        </pc:spChg>
        <pc:grpChg chg="add">
          <ac:chgData name="zeshan khan" userId="S::zeshan.khan@nu.edu.pk::860a7133-657c-43e7-a51a-16ddffe6fb40" providerId="AD" clId="Web-{525444CF-6020-4965-828A-FCA6C2FA2339}" dt="2023-08-20T08:22:43.274" v="6"/>
          <ac:grpSpMkLst>
            <pc:docMk/>
            <pc:sldMk cId="1979334164" sldId="295"/>
            <ac:grpSpMk id="2" creationId="{FE920D9A-3F8A-58CD-7E20-084C4BFA1204}"/>
          </ac:grpSpMkLst>
        </pc:grpChg>
        <pc:grpChg chg="add mod">
          <ac:chgData name="zeshan khan" userId="S::zeshan.khan@nu.edu.pk::860a7133-657c-43e7-a51a-16ddffe6fb40" providerId="AD" clId="Web-{525444CF-6020-4965-828A-FCA6C2FA2339}" dt="2023-08-20T08:23:15.494" v="13"/>
          <ac:grpSpMkLst>
            <pc:docMk/>
            <pc:sldMk cId="1979334164" sldId="295"/>
            <ac:grpSpMk id="3" creationId="{08919EB4-55FE-7AF4-AE6E-E480490F4622}"/>
          </ac:grpSpMkLst>
        </pc:grpChg>
      </pc:sldChg>
      <pc:sldChg chg="addSp delSp modSp">
        <pc:chgData name="zeshan khan" userId="S::zeshan.khan@nu.edu.pk::860a7133-657c-43e7-a51a-16ddffe6fb40" providerId="AD" clId="Web-{525444CF-6020-4965-828A-FCA6C2FA2339}" dt="2023-08-20T08:24:16.825" v="44"/>
        <pc:sldMkLst>
          <pc:docMk/>
          <pc:sldMk cId="414780195" sldId="296"/>
        </pc:sldMkLst>
        <pc:spChg chg="add del mod">
          <ac:chgData name="zeshan khan" userId="S::zeshan.khan@nu.edu.pk::860a7133-657c-43e7-a51a-16ddffe6fb40" providerId="AD" clId="Web-{525444CF-6020-4965-828A-FCA6C2FA2339}" dt="2023-08-20T08:24:16.825" v="44"/>
          <ac:spMkLst>
            <pc:docMk/>
            <pc:sldMk cId="414780195" sldId="296"/>
            <ac:spMk id="3" creationId="{2D8B0D68-5CEB-9DA8-D597-21C776020A2A}"/>
          </ac:spMkLst>
        </pc:spChg>
        <pc:spChg chg="add del mod">
          <ac:chgData name="zeshan khan" userId="S::zeshan.khan@nu.edu.pk::860a7133-657c-43e7-a51a-16ddffe6fb40" providerId="AD" clId="Web-{525444CF-6020-4965-828A-FCA6C2FA2339}" dt="2023-08-20T08:24:16.825" v="44"/>
          <ac:spMkLst>
            <pc:docMk/>
            <pc:sldMk cId="414780195" sldId="296"/>
            <ac:spMk id="4" creationId="{C6901315-FC23-563E-BAEA-4C5396A625D2}"/>
          </ac:spMkLst>
        </pc:spChg>
      </pc:sldChg>
      <pc:sldMasterChg chg="modSp mod modSldLayout">
        <pc:chgData name="zeshan khan" userId="S::zeshan.khan@nu.edu.pk::860a7133-657c-43e7-a51a-16ddffe6fb40" providerId="AD" clId="Web-{525444CF-6020-4965-828A-FCA6C2FA2339}" dt="2023-08-20T08:24:19.825" v="45"/>
        <pc:sldMasterMkLst>
          <pc:docMk/>
          <pc:sldMasterMk cId="2674420320" sldId="2147483660"/>
        </pc:sldMasterMkLst>
        <pc:spChg chg="mod">
          <ac:chgData name="zeshan khan" userId="S::zeshan.khan@nu.edu.pk::860a7133-657c-43e7-a51a-16ddffe6fb40" providerId="AD" clId="Web-{525444CF-6020-4965-828A-FCA6C2FA2339}" dt="2023-08-20T08:23:40.511" v="37"/>
          <ac:spMkLst>
            <pc:docMk/>
            <pc:sldMasterMk cId="2674420320" sldId="2147483660"/>
            <ac:spMk id="5" creationId="{00000000-0000-0000-0000-000000000000}"/>
          </ac:spMkLst>
        </pc:spChg>
        <pc:sldLayoutChg chg="modSp mod">
          <pc:chgData name="zeshan khan" userId="S::zeshan.khan@nu.edu.pk::860a7133-657c-43e7-a51a-16ddffe6fb40" providerId="AD" clId="Web-{525444CF-6020-4965-828A-FCA6C2FA2339}" dt="2023-08-20T08:24:19.825" v="45"/>
          <pc:sldLayoutMkLst>
            <pc:docMk/>
            <pc:sldMasterMk cId="2674420320" sldId="2147483660"/>
            <pc:sldLayoutMk cId="877388931" sldId="2147483661"/>
          </pc:sldLayoutMkLst>
          <pc:spChg chg="mod">
            <ac:chgData name="zeshan khan" userId="S::zeshan.khan@nu.edu.pk::860a7133-657c-43e7-a51a-16ddffe6fb40" providerId="AD" clId="Web-{525444CF-6020-4965-828A-FCA6C2FA2339}" dt="2023-08-20T08:23:40.511" v="37"/>
            <ac:spMkLst>
              <pc:docMk/>
              <pc:sldMasterMk cId="2674420320" sldId="2147483660"/>
              <pc:sldLayoutMk cId="877388931" sldId="2147483661"/>
              <ac:spMk id="5" creationId="{00000000-0000-0000-0000-000000000000}"/>
            </ac:spMkLst>
          </pc:spChg>
        </pc:sldLayoutChg>
        <pc:sldLayoutChg chg="modSp mod">
          <pc:chgData name="zeshan khan" userId="S::zeshan.khan@nu.edu.pk::860a7133-657c-43e7-a51a-16ddffe6fb40" providerId="AD" clId="Web-{525444CF-6020-4965-828A-FCA6C2FA2339}" dt="2023-08-20T08:24:19.825" v="45"/>
          <pc:sldLayoutMkLst>
            <pc:docMk/>
            <pc:sldMasterMk cId="2674420320" sldId="2147483660"/>
            <pc:sldLayoutMk cId="3286491185" sldId="2147483662"/>
          </pc:sldLayoutMkLst>
          <pc:spChg chg="mod">
            <ac:chgData name="zeshan khan" userId="S::zeshan.khan@nu.edu.pk::860a7133-657c-43e7-a51a-16ddffe6fb40" providerId="AD" clId="Web-{525444CF-6020-4965-828A-FCA6C2FA2339}" dt="2023-08-20T08:23:40.511" v="37"/>
            <ac:spMkLst>
              <pc:docMk/>
              <pc:sldMasterMk cId="2674420320" sldId="2147483660"/>
              <pc:sldLayoutMk cId="3286491185" sldId="2147483662"/>
              <ac:spMk id="5" creationId="{00000000-0000-0000-0000-000000000000}"/>
            </ac:spMkLst>
          </pc:spChg>
        </pc:sldLayoutChg>
        <pc:sldLayoutChg chg="modSp mod">
          <pc:chgData name="zeshan khan" userId="S::zeshan.khan@nu.edu.pk::860a7133-657c-43e7-a51a-16ddffe6fb40" providerId="AD" clId="Web-{525444CF-6020-4965-828A-FCA6C2FA2339}" dt="2023-08-20T08:24:19.825" v="45"/>
          <pc:sldLayoutMkLst>
            <pc:docMk/>
            <pc:sldMasterMk cId="2674420320" sldId="2147483660"/>
            <pc:sldLayoutMk cId="3397193633" sldId="2147483663"/>
          </pc:sldLayoutMkLst>
          <pc:spChg chg="mod">
            <ac:chgData name="zeshan khan" userId="S::zeshan.khan@nu.edu.pk::860a7133-657c-43e7-a51a-16ddffe6fb40" providerId="AD" clId="Web-{525444CF-6020-4965-828A-FCA6C2FA2339}" dt="2023-08-20T08:23:40.511" v="37"/>
            <ac:spMkLst>
              <pc:docMk/>
              <pc:sldMasterMk cId="2674420320" sldId="2147483660"/>
              <pc:sldLayoutMk cId="3397193633" sldId="2147483663"/>
              <ac:spMk id="5" creationId="{00000000-0000-0000-0000-000000000000}"/>
            </ac:spMkLst>
          </pc:spChg>
        </pc:sldLayoutChg>
        <pc:sldLayoutChg chg="modSp mod">
          <pc:chgData name="zeshan khan" userId="S::zeshan.khan@nu.edu.pk::860a7133-657c-43e7-a51a-16ddffe6fb40" providerId="AD" clId="Web-{525444CF-6020-4965-828A-FCA6C2FA2339}" dt="2023-08-20T08:24:19.825" v="45"/>
          <pc:sldLayoutMkLst>
            <pc:docMk/>
            <pc:sldMasterMk cId="2674420320" sldId="2147483660"/>
            <pc:sldLayoutMk cId="2953509323" sldId="2147483664"/>
          </pc:sldLayoutMkLst>
          <pc:spChg chg="mod">
            <ac:chgData name="zeshan khan" userId="S::zeshan.khan@nu.edu.pk::860a7133-657c-43e7-a51a-16ddffe6fb40" providerId="AD" clId="Web-{525444CF-6020-4965-828A-FCA6C2FA2339}" dt="2023-08-20T08:23:40.511" v="37"/>
            <ac:spMkLst>
              <pc:docMk/>
              <pc:sldMasterMk cId="2674420320" sldId="2147483660"/>
              <pc:sldLayoutMk cId="2953509323" sldId="2147483664"/>
              <ac:spMk id="6" creationId="{00000000-0000-0000-0000-000000000000}"/>
            </ac:spMkLst>
          </pc:spChg>
        </pc:sldLayoutChg>
        <pc:sldLayoutChg chg="modSp mod">
          <pc:chgData name="zeshan khan" userId="S::zeshan.khan@nu.edu.pk::860a7133-657c-43e7-a51a-16ddffe6fb40" providerId="AD" clId="Web-{525444CF-6020-4965-828A-FCA6C2FA2339}" dt="2023-08-20T08:24:19.825" v="45"/>
          <pc:sldLayoutMkLst>
            <pc:docMk/>
            <pc:sldMasterMk cId="2674420320" sldId="2147483660"/>
            <pc:sldLayoutMk cId="1616177450" sldId="2147483665"/>
          </pc:sldLayoutMkLst>
          <pc:spChg chg="mod">
            <ac:chgData name="zeshan khan" userId="S::zeshan.khan@nu.edu.pk::860a7133-657c-43e7-a51a-16ddffe6fb40" providerId="AD" clId="Web-{525444CF-6020-4965-828A-FCA6C2FA2339}" dt="2023-08-20T08:23:40.511" v="37"/>
            <ac:spMkLst>
              <pc:docMk/>
              <pc:sldMasterMk cId="2674420320" sldId="2147483660"/>
              <pc:sldLayoutMk cId="1616177450" sldId="2147483665"/>
              <ac:spMk id="8" creationId="{00000000-0000-0000-0000-000000000000}"/>
            </ac:spMkLst>
          </pc:spChg>
        </pc:sldLayoutChg>
        <pc:sldLayoutChg chg="modSp mod">
          <pc:chgData name="zeshan khan" userId="S::zeshan.khan@nu.edu.pk::860a7133-657c-43e7-a51a-16ddffe6fb40" providerId="AD" clId="Web-{525444CF-6020-4965-828A-FCA6C2FA2339}" dt="2023-08-20T08:24:19.825" v="45"/>
          <pc:sldLayoutMkLst>
            <pc:docMk/>
            <pc:sldMasterMk cId="2674420320" sldId="2147483660"/>
            <pc:sldLayoutMk cId="3296830486" sldId="2147483666"/>
          </pc:sldLayoutMkLst>
          <pc:spChg chg="mod">
            <ac:chgData name="zeshan khan" userId="S::zeshan.khan@nu.edu.pk::860a7133-657c-43e7-a51a-16ddffe6fb40" providerId="AD" clId="Web-{525444CF-6020-4965-828A-FCA6C2FA2339}" dt="2023-08-20T08:23:40.511" v="37"/>
            <ac:spMkLst>
              <pc:docMk/>
              <pc:sldMasterMk cId="2674420320" sldId="2147483660"/>
              <pc:sldLayoutMk cId="3296830486" sldId="2147483666"/>
              <ac:spMk id="4" creationId="{00000000-0000-0000-0000-000000000000}"/>
            </ac:spMkLst>
          </pc:spChg>
        </pc:sldLayoutChg>
        <pc:sldLayoutChg chg="modSp mod">
          <pc:chgData name="zeshan khan" userId="S::zeshan.khan@nu.edu.pk::860a7133-657c-43e7-a51a-16ddffe6fb40" providerId="AD" clId="Web-{525444CF-6020-4965-828A-FCA6C2FA2339}" dt="2023-08-20T08:24:19.825" v="45"/>
          <pc:sldLayoutMkLst>
            <pc:docMk/>
            <pc:sldMasterMk cId="2674420320" sldId="2147483660"/>
            <pc:sldLayoutMk cId="1487758306" sldId="2147483667"/>
          </pc:sldLayoutMkLst>
          <pc:spChg chg="mod">
            <ac:chgData name="zeshan khan" userId="S::zeshan.khan@nu.edu.pk::860a7133-657c-43e7-a51a-16ddffe6fb40" providerId="AD" clId="Web-{525444CF-6020-4965-828A-FCA6C2FA2339}" dt="2023-08-20T08:23:40.511" v="37"/>
            <ac:spMkLst>
              <pc:docMk/>
              <pc:sldMasterMk cId="2674420320" sldId="2147483660"/>
              <pc:sldLayoutMk cId="1487758306" sldId="2147483667"/>
              <ac:spMk id="3" creationId="{00000000-0000-0000-0000-000000000000}"/>
            </ac:spMkLst>
          </pc:spChg>
        </pc:sldLayoutChg>
        <pc:sldLayoutChg chg="modSp mod">
          <pc:chgData name="zeshan khan" userId="S::zeshan.khan@nu.edu.pk::860a7133-657c-43e7-a51a-16ddffe6fb40" providerId="AD" clId="Web-{525444CF-6020-4965-828A-FCA6C2FA2339}" dt="2023-08-20T08:24:19.825" v="45"/>
          <pc:sldLayoutMkLst>
            <pc:docMk/>
            <pc:sldMasterMk cId="2674420320" sldId="2147483660"/>
            <pc:sldLayoutMk cId="3258122555" sldId="2147483668"/>
          </pc:sldLayoutMkLst>
          <pc:spChg chg="mod">
            <ac:chgData name="zeshan khan" userId="S::zeshan.khan@nu.edu.pk::860a7133-657c-43e7-a51a-16ddffe6fb40" providerId="AD" clId="Web-{525444CF-6020-4965-828A-FCA6C2FA2339}" dt="2023-08-20T08:23:40.511" v="37"/>
            <ac:spMkLst>
              <pc:docMk/>
              <pc:sldMasterMk cId="2674420320" sldId="2147483660"/>
              <pc:sldLayoutMk cId="3258122555" sldId="2147483668"/>
              <ac:spMk id="6" creationId="{00000000-0000-0000-0000-000000000000}"/>
            </ac:spMkLst>
          </pc:spChg>
        </pc:sldLayoutChg>
        <pc:sldLayoutChg chg="modSp mod">
          <pc:chgData name="zeshan khan" userId="S::zeshan.khan@nu.edu.pk::860a7133-657c-43e7-a51a-16ddffe6fb40" providerId="AD" clId="Web-{525444CF-6020-4965-828A-FCA6C2FA2339}" dt="2023-08-20T08:24:19.825" v="45"/>
          <pc:sldLayoutMkLst>
            <pc:docMk/>
            <pc:sldMasterMk cId="2674420320" sldId="2147483660"/>
            <pc:sldLayoutMk cId="1862899836" sldId="2147483669"/>
          </pc:sldLayoutMkLst>
          <pc:spChg chg="mod">
            <ac:chgData name="zeshan khan" userId="S::zeshan.khan@nu.edu.pk::860a7133-657c-43e7-a51a-16ddffe6fb40" providerId="AD" clId="Web-{525444CF-6020-4965-828A-FCA6C2FA2339}" dt="2023-08-20T08:23:40.511" v="37"/>
            <ac:spMkLst>
              <pc:docMk/>
              <pc:sldMasterMk cId="2674420320" sldId="2147483660"/>
              <pc:sldLayoutMk cId="1862899836" sldId="2147483669"/>
              <ac:spMk id="6" creationId="{00000000-0000-0000-0000-000000000000}"/>
            </ac:spMkLst>
          </pc:spChg>
        </pc:sldLayoutChg>
        <pc:sldLayoutChg chg="modSp mod">
          <pc:chgData name="zeshan khan" userId="S::zeshan.khan@nu.edu.pk::860a7133-657c-43e7-a51a-16ddffe6fb40" providerId="AD" clId="Web-{525444CF-6020-4965-828A-FCA6C2FA2339}" dt="2023-08-20T08:24:19.825" v="45"/>
          <pc:sldLayoutMkLst>
            <pc:docMk/>
            <pc:sldMasterMk cId="2674420320" sldId="2147483660"/>
            <pc:sldLayoutMk cId="2610367915" sldId="2147483670"/>
          </pc:sldLayoutMkLst>
          <pc:spChg chg="mod">
            <ac:chgData name="zeshan khan" userId="S::zeshan.khan@nu.edu.pk::860a7133-657c-43e7-a51a-16ddffe6fb40" providerId="AD" clId="Web-{525444CF-6020-4965-828A-FCA6C2FA2339}" dt="2023-08-20T08:23:40.511" v="37"/>
            <ac:spMkLst>
              <pc:docMk/>
              <pc:sldMasterMk cId="2674420320" sldId="2147483660"/>
              <pc:sldLayoutMk cId="2610367915" sldId="2147483670"/>
              <ac:spMk id="5" creationId="{00000000-0000-0000-0000-000000000000}"/>
            </ac:spMkLst>
          </pc:spChg>
        </pc:sldLayoutChg>
        <pc:sldLayoutChg chg="modSp mod">
          <pc:chgData name="zeshan khan" userId="S::zeshan.khan@nu.edu.pk::860a7133-657c-43e7-a51a-16ddffe6fb40" providerId="AD" clId="Web-{525444CF-6020-4965-828A-FCA6C2FA2339}" dt="2023-08-20T08:24:19.825" v="45"/>
          <pc:sldLayoutMkLst>
            <pc:docMk/>
            <pc:sldMasterMk cId="2674420320" sldId="2147483660"/>
            <pc:sldLayoutMk cId="3777214244" sldId="2147483671"/>
          </pc:sldLayoutMkLst>
          <pc:spChg chg="mod">
            <ac:chgData name="zeshan khan" userId="S::zeshan.khan@nu.edu.pk::860a7133-657c-43e7-a51a-16ddffe6fb40" providerId="AD" clId="Web-{525444CF-6020-4965-828A-FCA6C2FA2339}" dt="2023-08-20T08:23:40.511" v="37"/>
            <ac:spMkLst>
              <pc:docMk/>
              <pc:sldMasterMk cId="2674420320" sldId="2147483660"/>
              <pc:sldLayoutMk cId="3777214244" sldId="2147483671"/>
              <ac:spMk id="5" creationId="{00000000-0000-0000-0000-000000000000}"/>
            </ac:spMkLst>
          </pc:spChg>
        </pc:sldLayoutChg>
        <pc:sldLayoutChg chg="modSp mod">
          <pc:chgData name="zeshan khan" userId="S::zeshan.khan@nu.edu.pk::860a7133-657c-43e7-a51a-16ddffe6fb40" providerId="AD" clId="Web-{525444CF-6020-4965-828A-FCA6C2FA2339}" dt="2023-08-20T08:24:19.825" v="45"/>
          <pc:sldLayoutMkLst>
            <pc:docMk/>
            <pc:sldMasterMk cId="2674420320" sldId="2147483660"/>
            <pc:sldLayoutMk cId="2767355873" sldId="2147483672"/>
          </pc:sldLayoutMkLst>
          <pc:spChg chg="mod">
            <ac:chgData name="zeshan khan" userId="S::zeshan.khan@nu.edu.pk::860a7133-657c-43e7-a51a-16ddffe6fb40" providerId="AD" clId="Web-{525444CF-6020-4965-828A-FCA6C2FA2339}" dt="2023-08-20T08:23:40.511" v="37"/>
            <ac:spMkLst>
              <pc:docMk/>
              <pc:sldMasterMk cId="2674420320" sldId="2147483660"/>
              <pc:sldLayoutMk cId="2767355873" sldId="2147483672"/>
              <ac:spMk id="6" creationId="{00000000-0000-0000-0000-000000000000}"/>
            </ac:spMkLst>
          </pc:spChg>
        </pc:sldLayoutChg>
        <pc:sldLayoutChg chg="modSp mod">
          <pc:chgData name="zeshan khan" userId="S::zeshan.khan@nu.edu.pk::860a7133-657c-43e7-a51a-16ddffe6fb40" providerId="AD" clId="Web-{525444CF-6020-4965-828A-FCA6C2FA2339}" dt="2023-08-20T08:24:19.825" v="45"/>
          <pc:sldLayoutMkLst>
            <pc:docMk/>
            <pc:sldMasterMk cId="2674420320" sldId="2147483660"/>
            <pc:sldLayoutMk cId="3708688618" sldId="2147483673"/>
          </pc:sldLayoutMkLst>
          <pc:spChg chg="mod">
            <ac:chgData name="zeshan khan" userId="S::zeshan.khan@nu.edu.pk::860a7133-657c-43e7-a51a-16ddffe6fb40" providerId="AD" clId="Web-{525444CF-6020-4965-828A-FCA6C2FA2339}" dt="2023-08-20T08:23:40.511" v="37"/>
            <ac:spMkLst>
              <pc:docMk/>
              <pc:sldMasterMk cId="2674420320" sldId="2147483660"/>
              <pc:sldLayoutMk cId="3708688618" sldId="2147483673"/>
              <ac:spMk id="6" creationId="{00000000-0000-0000-0000-000000000000}"/>
            </ac:spMkLst>
          </pc:spChg>
        </pc:sldLayoutChg>
        <pc:sldLayoutChg chg="modSp mod">
          <pc:chgData name="zeshan khan" userId="S::zeshan.khan@nu.edu.pk::860a7133-657c-43e7-a51a-16ddffe6fb40" providerId="AD" clId="Web-{525444CF-6020-4965-828A-FCA6C2FA2339}" dt="2023-08-20T08:24:19.825" v="45"/>
          <pc:sldLayoutMkLst>
            <pc:docMk/>
            <pc:sldMasterMk cId="2674420320" sldId="2147483660"/>
            <pc:sldLayoutMk cId="1222153294" sldId="2147483674"/>
          </pc:sldLayoutMkLst>
          <pc:spChg chg="mod">
            <ac:chgData name="zeshan khan" userId="S::zeshan.khan@nu.edu.pk::860a7133-657c-43e7-a51a-16ddffe6fb40" providerId="AD" clId="Web-{525444CF-6020-4965-828A-FCA6C2FA2339}" dt="2023-08-20T08:23:40.511" v="37"/>
            <ac:spMkLst>
              <pc:docMk/>
              <pc:sldMasterMk cId="2674420320" sldId="2147483660"/>
              <pc:sldLayoutMk cId="1222153294" sldId="2147483674"/>
              <ac:spMk id="6" creationId="{00000000-0000-0000-0000-000000000000}"/>
            </ac:spMkLst>
          </pc:spChg>
        </pc:sldLayoutChg>
        <pc:sldLayoutChg chg="modSp mod">
          <pc:chgData name="zeshan khan" userId="S::zeshan.khan@nu.edu.pk::860a7133-657c-43e7-a51a-16ddffe6fb40" providerId="AD" clId="Web-{525444CF-6020-4965-828A-FCA6C2FA2339}" dt="2023-08-20T08:24:19.825" v="45"/>
          <pc:sldLayoutMkLst>
            <pc:docMk/>
            <pc:sldMasterMk cId="2674420320" sldId="2147483660"/>
            <pc:sldLayoutMk cId="3694423767" sldId="2147483675"/>
          </pc:sldLayoutMkLst>
          <pc:spChg chg="mod">
            <ac:chgData name="zeshan khan" userId="S::zeshan.khan@nu.edu.pk::860a7133-657c-43e7-a51a-16ddffe6fb40" providerId="AD" clId="Web-{525444CF-6020-4965-828A-FCA6C2FA2339}" dt="2023-08-20T08:23:40.511" v="37"/>
            <ac:spMkLst>
              <pc:docMk/>
              <pc:sldMasterMk cId="2674420320" sldId="2147483660"/>
              <pc:sldLayoutMk cId="3694423767" sldId="2147483675"/>
              <ac:spMk id="5" creationId="{00000000-0000-0000-0000-000000000000}"/>
            </ac:spMkLst>
          </pc:spChg>
        </pc:sldLayoutChg>
        <pc:sldLayoutChg chg="modSp mod">
          <pc:chgData name="zeshan khan" userId="S::zeshan.khan@nu.edu.pk::860a7133-657c-43e7-a51a-16ddffe6fb40" providerId="AD" clId="Web-{525444CF-6020-4965-828A-FCA6C2FA2339}" dt="2023-08-20T08:24:19.825" v="45"/>
          <pc:sldLayoutMkLst>
            <pc:docMk/>
            <pc:sldMasterMk cId="2674420320" sldId="2147483660"/>
            <pc:sldLayoutMk cId="2792852500" sldId="2147483676"/>
          </pc:sldLayoutMkLst>
          <pc:spChg chg="mod">
            <ac:chgData name="zeshan khan" userId="S::zeshan.khan@nu.edu.pk::860a7133-657c-43e7-a51a-16ddffe6fb40" providerId="AD" clId="Web-{525444CF-6020-4965-828A-FCA6C2FA2339}" dt="2023-08-20T08:23:40.511" v="37"/>
            <ac:spMkLst>
              <pc:docMk/>
              <pc:sldMasterMk cId="2674420320" sldId="2147483660"/>
              <pc:sldLayoutMk cId="2792852500" sldId="2147483676"/>
              <ac:spMk id="5" creationId="{00000000-0000-0000-0000-000000000000}"/>
            </ac:spMkLst>
          </pc:spChg>
        </pc:sldLayoutChg>
      </pc:sldMasterChg>
    </pc:docChg>
  </pc:docChgLst>
  <pc:docChgLst>
    <pc:chgData name="zeshan khan" userId="S::zeshan.khan@nu.edu.pk::860a7133-657c-43e7-a51a-16ddffe6fb40" providerId="AD" clId="Web-{0026DBB7-7B8B-E952-3166-17D1FA0E453A}"/>
    <pc:docChg chg="modSld sldOrd addMainMaster delMainMaster">
      <pc:chgData name="zeshan khan" userId="S::zeshan.khan@nu.edu.pk::860a7133-657c-43e7-a51a-16ddffe6fb40" providerId="AD" clId="Web-{0026DBB7-7B8B-E952-3166-17D1FA0E453A}" dt="2023-08-20T12:56:10.614" v="35" actId="20577"/>
      <pc:docMkLst>
        <pc:docMk/>
      </pc:docMkLst>
      <pc:sldChg chg="delSp modSp mod delDesignElem chgLayout">
        <pc:chgData name="zeshan khan" userId="S::zeshan.khan@nu.edu.pk::860a7133-657c-43e7-a51a-16ddffe6fb40" providerId="AD" clId="Web-{0026DBB7-7B8B-E952-3166-17D1FA0E453A}" dt="2023-08-20T12:44:02.636" v="4"/>
        <pc:sldMkLst>
          <pc:docMk/>
          <pc:sldMk cId="0" sldId="258"/>
        </pc:sldMkLst>
        <pc:spChg chg="mod ord">
          <ac:chgData name="zeshan khan" userId="S::zeshan.khan@nu.edu.pk::860a7133-657c-43e7-a51a-16ddffe6fb40" providerId="AD" clId="Web-{0026DBB7-7B8B-E952-3166-17D1FA0E453A}" dt="2023-08-20T12:44:02.636" v="4"/>
          <ac:spMkLst>
            <pc:docMk/>
            <pc:sldMk cId="0" sldId="258"/>
            <ac:spMk id="4" creationId="{3B80DDDB-1B8A-7BB0-C47F-D60C2F941CD7}"/>
          </ac:spMkLst>
        </pc:spChg>
        <pc:spChg chg="mod ord">
          <ac:chgData name="zeshan khan" userId="S::zeshan.khan@nu.edu.pk::860a7133-657c-43e7-a51a-16ddffe6fb40" providerId="AD" clId="Web-{0026DBB7-7B8B-E952-3166-17D1FA0E453A}" dt="2023-08-20T12:44:02.636" v="4"/>
          <ac:spMkLst>
            <pc:docMk/>
            <pc:sldMk cId="0" sldId="258"/>
            <ac:spMk id="5" creationId="{E33868E3-B5D0-34BC-90D6-E808172385A7}"/>
          </ac:spMkLst>
        </pc:spChg>
        <pc:spChg chg="del">
          <ac:chgData name="zeshan khan" userId="S::zeshan.khan@nu.edu.pk::860a7133-657c-43e7-a51a-16ddffe6fb40" providerId="AD" clId="Web-{0026DBB7-7B8B-E952-3166-17D1FA0E453A}" dt="2023-08-20T12:44:02.636" v="4"/>
          <ac:spMkLst>
            <pc:docMk/>
            <pc:sldMk cId="0" sldId="258"/>
            <ac:spMk id="4105" creationId="{1FF9CEF5-A50D-4B8B-9852-D76F7037867E}"/>
          </ac:spMkLst>
        </pc:spChg>
        <pc:spChg chg="del">
          <ac:chgData name="zeshan khan" userId="S::zeshan.khan@nu.edu.pk::860a7133-657c-43e7-a51a-16ddffe6fb40" providerId="AD" clId="Web-{0026DBB7-7B8B-E952-3166-17D1FA0E453A}" dt="2023-08-20T12:44:02.636" v="4"/>
          <ac:spMkLst>
            <pc:docMk/>
            <pc:sldMk cId="0" sldId="258"/>
            <ac:spMk id="4107" creationId="{30684D86-C9D1-40C3-A9B6-EC935C7312E3}"/>
          </ac:spMkLst>
        </pc:spChg>
        <pc:spChg chg="del">
          <ac:chgData name="zeshan khan" userId="S::zeshan.khan@nu.edu.pk::860a7133-657c-43e7-a51a-16ddffe6fb40" providerId="AD" clId="Web-{0026DBB7-7B8B-E952-3166-17D1FA0E453A}" dt="2023-08-20T12:44:02.636" v="4"/>
          <ac:spMkLst>
            <pc:docMk/>
            <pc:sldMk cId="0" sldId="258"/>
            <ac:spMk id="4109" creationId="{1EDF7896-F56A-49DA-90F3-F5CE8B9833AD}"/>
          </ac:spMkLst>
        </pc:spChg>
      </pc:sldChg>
      <pc:sldChg chg="delSp mod modClrScheme delDesignElem chgLayout">
        <pc:chgData name="zeshan khan" userId="S::zeshan.khan@nu.edu.pk::860a7133-657c-43e7-a51a-16ddffe6fb40" providerId="AD" clId="Web-{0026DBB7-7B8B-E952-3166-17D1FA0E453A}" dt="2023-08-20T12:44:02.636" v="4"/>
        <pc:sldMkLst>
          <pc:docMk/>
          <pc:sldMk cId="0" sldId="259"/>
        </pc:sldMkLst>
        <pc:spChg chg="del">
          <ac:chgData name="zeshan khan" userId="S::zeshan.khan@nu.edu.pk::860a7133-657c-43e7-a51a-16ddffe6fb40" providerId="AD" clId="Web-{0026DBB7-7B8B-E952-3166-17D1FA0E453A}" dt="2023-08-20T12:44:02.636" v="4"/>
          <ac:spMkLst>
            <pc:docMk/>
            <pc:sldMk cId="0" sldId="259"/>
            <ac:spMk id="23587" creationId="{DE91395A-2D18-4AF6-A0AC-AAA7189FED11}"/>
          </ac:spMkLst>
        </pc:spChg>
        <pc:spChg chg="del">
          <ac:chgData name="zeshan khan" userId="S::zeshan.khan@nu.edu.pk::860a7133-657c-43e7-a51a-16ddffe6fb40" providerId="AD" clId="Web-{0026DBB7-7B8B-E952-3166-17D1FA0E453A}" dt="2023-08-20T12:44:02.636" v="4"/>
          <ac:spMkLst>
            <pc:docMk/>
            <pc:sldMk cId="0" sldId="259"/>
            <ac:spMk id="23589" creationId="{A57352BE-A213-4040-BE8E-D4A925AD9DF8}"/>
          </ac:spMkLst>
        </pc:spChg>
        <pc:spChg chg="del">
          <ac:chgData name="zeshan khan" userId="S::zeshan.khan@nu.edu.pk::860a7133-657c-43e7-a51a-16ddffe6fb40" providerId="AD" clId="Web-{0026DBB7-7B8B-E952-3166-17D1FA0E453A}" dt="2023-08-20T12:44:02.636" v="4"/>
          <ac:spMkLst>
            <pc:docMk/>
            <pc:sldMk cId="0" sldId="259"/>
            <ac:spMk id="23591" creationId="{1A44C337-3893-4B29-A265-B1329150B6AA}"/>
          </ac:spMkLst>
        </pc:spChg>
        <pc:spChg chg="del">
          <ac:chgData name="zeshan khan" userId="S::zeshan.khan@nu.edu.pk::860a7133-657c-43e7-a51a-16ddffe6fb40" providerId="AD" clId="Web-{0026DBB7-7B8B-E952-3166-17D1FA0E453A}" dt="2023-08-20T12:44:02.636" v="4"/>
          <ac:spMkLst>
            <pc:docMk/>
            <pc:sldMk cId="0" sldId="259"/>
            <ac:spMk id="23621" creationId="{AA5CD610-ED7C-4CED-A9A1-174432C88AF8}"/>
          </ac:spMkLst>
        </pc:spChg>
        <pc:spChg chg="del">
          <ac:chgData name="zeshan khan" userId="S::zeshan.khan@nu.edu.pk::860a7133-657c-43e7-a51a-16ddffe6fb40" providerId="AD" clId="Web-{0026DBB7-7B8B-E952-3166-17D1FA0E453A}" dt="2023-08-20T12:44:02.636" v="4"/>
          <ac:spMkLst>
            <pc:docMk/>
            <pc:sldMk cId="0" sldId="259"/>
            <ac:spMk id="23623" creationId="{0C4379BF-8C7A-480A-BC36-DA55D92A9356}"/>
          </ac:spMkLst>
        </pc:spChg>
        <pc:grpChg chg="del">
          <ac:chgData name="zeshan khan" userId="S::zeshan.khan@nu.edu.pk::860a7133-657c-43e7-a51a-16ddffe6fb40" providerId="AD" clId="Web-{0026DBB7-7B8B-E952-3166-17D1FA0E453A}" dt="2023-08-20T12:44:02.636" v="4"/>
          <ac:grpSpMkLst>
            <pc:docMk/>
            <pc:sldMk cId="0" sldId="259"/>
            <ac:grpSpMk id="23559" creationId="{7398C59F-5A18-487B-91D6-B955AACF2E50}"/>
          </ac:grpSpMkLst>
        </pc:grpChg>
        <pc:grpChg chg="del">
          <ac:chgData name="zeshan khan" userId="S::zeshan.khan@nu.edu.pk::860a7133-657c-43e7-a51a-16ddffe6fb40" providerId="AD" clId="Web-{0026DBB7-7B8B-E952-3166-17D1FA0E453A}" dt="2023-08-20T12:44:02.636" v="4"/>
          <ac:grpSpMkLst>
            <pc:docMk/>
            <pc:sldMk cId="0" sldId="259"/>
            <ac:grpSpMk id="23573" creationId="{520234FB-542E-4550-9C2F-1B56FD41A1CA}"/>
          </ac:grpSpMkLst>
        </pc:grpChg>
        <pc:grpChg chg="del">
          <ac:chgData name="zeshan khan" userId="S::zeshan.khan@nu.edu.pk::860a7133-657c-43e7-a51a-16ddffe6fb40" providerId="AD" clId="Web-{0026DBB7-7B8B-E952-3166-17D1FA0E453A}" dt="2023-08-20T12:44:02.636" v="4"/>
          <ac:grpSpMkLst>
            <pc:docMk/>
            <pc:sldMk cId="0" sldId="259"/>
            <ac:grpSpMk id="23593" creationId="{81E0B358-1267-4844-8B3D-B7A279B4175A}"/>
          </ac:grpSpMkLst>
        </pc:grpChg>
        <pc:grpChg chg="del">
          <ac:chgData name="zeshan khan" userId="S::zeshan.khan@nu.edu.pk::860a7133-657c-43e7-a51a-16ddffe6fb40" providerId="AD" clId="Web-{0026DBB7-7B8B-E952-3166-17D1FA0E453A}" dt="2023-08-20T12:44:02.636" v="4"/>
          <ac:grpSpMkLst>
            <pc:docMk/>
            <pc:sldMk cId="0" sldId="259"/>
            <ac:grpSpMk id="23607" creationId="{AF44CA9C-80E8-44E1-A79C-D6EBFC73BCA0}"/>
          </ac:grpSpMkLst>
        </pc:grpChg>
      </pc:sldChg>
      <pc:sldChg chg="delSp mod modClrScheme delDesignElem chgLayout">
        <pc:chgData name="zeshan khan" userId="S::zeshan.khan@nu.edu.pk::860a7133-657c-43e7-a51a-16ddffe6fb40" providerId="AD" clId="Web-{0026DBB7-7B8B-E952-3166-17D1FA0E453A}" dt="2023-08-20T12:44:02.636" v="4"/>
        <pc:sldMkLst>
          <pc:docMk/>
          <pc:sldMk cId="0" sldId="260"/>
        </pc:sldMkLst>
        <pc:spChg chg="del">
          <ac:chgData name="zeshan khan" userId="S::zeshan.khan@nu.edu.pk::860a7133-657c-43e7-a51a-16ddffe6fb40" providerId="AD" clId="Web-{0026DBB7-7B8B-E952-3166-17D1FA0E453A}" dt="2023-08-20T12:44:02.636" v="4"/>
          <ac:spMkLst>
            <pc:docMk/>
            <pc:sldMk cId="0" sldId="260"/>
            <ac:spMk id="10277" creationId="{DE91395A-2D18-4AF6-A0AC-AAA7189FED11}"/>
          </ac:spMkLst>
        </pc:spChg>
        <pc:spChg chg="del">
          <ac:chgData name="zeshan khan" userId="S::zeshan.khan@nu.edu.pk::860a7133-657c-43e7-a51a-16ddffe6fb40" providerId="AD" clId="Web-{0026DBB7-7B8B-E952-3166-17D1FA0E453A}" dt="2023-08-20T12:44:02.636" v="4"/>
          <ac:spMkLst>
            <pc:docMk/>
            <pc:sldMk cId="0" sldId="260"/>
            <ac:spMk id="10279" creationId="{A57352BE-A213-4040-BE8E-D4A925AD9DF8}"/>
          </ac:spMkLst>
        </pc:spChg>
        <pc:spChg chg="del">
          <ac:chgData name="zeshan khan" userId="S::zeshan.khan@nu.edu.pk::860a7133-657c-43e7-a51a-16ddffe6fb40" providerId="AD" clId="Web-{0026DBB7-7B8B-E952-3166-17D1FA0E453A}" dt="2023-08-20T12:44:02.636" v="4"/>
          <ac:spMkLst>
            <pc:docMk/>
            <pc:sldMk cId="0" sldId="260"/>
            <ac:spMk id="10281" creationId="{1A44C337-3893-4B29-A265-B1329150B6AA}"/>
          </ac:spMkLst>
        </pc:spChg>
        <pc:spChg chg="del">
          <ac:chgData name="zeshan khan" userId="S::zeshan.khan@nu.edu.pk::860a7133-657c-43e7-a51a-16ddffe6fb40" providerId="AD" clId="Web-{0026DBB7-7B8B-E952-3166-17D1FA0E453A}" dt="2023-08-20T12:44:02.636" v="4"/>
          <ac:spMkLst>
            <pc:docMk/>
            <pc:sldMk cId="0" sldId="260"/>
            <ac:spMk id="10311" creationId="{AA5CD610-ED7C-4CED-A9A1-174432C88AF8}"/>
          </ac:spMkLst>
        </pc:spChg>
        <pc:spChg chg="del">
          <ac:chgData name="zeshan khan" userId="S::zeshan.khan@nu.edu.pk::860a7133-657c-43e7-a51a-16ddffe6fb40" providerId="AD" clId="Web-{0026DBB7-7B8B-E952-3166-17D1FA0E453A}" dt="2023-08-20T12:44:02.636" v="4"/>
          <ac:spMkLst>
            <pc:docMk/>
            <pc:sldMk cId="0" sldId="260"/>
            <ac:spMk id="10313" creationId="{0C4379BF-8C7A-480A-BC36-DA55D92A9356}"/>
          </ac:spMkLst>
        </pc:spChg>
        <pc:grpChg chg="del">
          <ac:chgData name="zeshan khan" userId="S::zeshan.khan@nu.edu.pk::860a7133-657c-43e7-a51a-16ddffe6fb40" providerId="AD" clId="Web-{0026DBB7-7B8B-E952-3166-17D1FA0E453A}" dt="2023-08-20T12:44:02.636" v="4"/>
          <ac:grpSpMkLst>
            <pc:docMk/>
            <pc:sldMk cId="0" sldId="260"/>
            <ac:grpSpMk id="10249" creationId="{7398C59F-5A18-487B-91D6-B955AACF2E50}"/>
          </ac:grpSpMkLst>
        </pc:grpChg>
        <pc:grpChg chg="del">
          <ac:chgData name="zeshan khan" userId="S::zeshan.khan@nu.edu.pk::860a7133-657c-43e7-a51a-16ddffe6fb40" providerId="AD" clId="Web-{0026DBB7-7B8B-E952-3166-17D1FA0E453A}" dt="2023-08-20T12:44:02.636" v="4"/>
          <ac:grpSpMkLst>
            <pc:docMk/>
            <pc:sldMk cId="0" sldId="260"/>
            <ac:grpSpMk id="10263" creationId="{520234FB-542E-4550-9C2F-1B56FD41A1CA}"/>
          </ac:grpSpMkLst>
        </pc:grpChg>
        <pc:grpChg chg="del">
          <ac:chgData name="zeshan khan" userId="S::zeshan.khan@nu.edu.pk::860a7133-657c-43e7-a51a-16ddffe6fb40" providerId="AD" clId="Web-{0026DBB7-7B8B-E952-3166-17D1FA0E453A}" dt="2023-08-20T12:44:02.636" v="4"/>
          <ac:grpSpMkLst>
            <pc:docMk/>
            <pc:sldMk cId="0" sldId="260"/>
            <ac:grpSpMk id="10283" creationId="{81E0B358-1267-4844-8B3D-B7A279B4175A}"/>
          </ac:grpSpMkLst>
        </pc:grpChg>
        <pc:grpChg chg="del">
          <ac:chgData name="zeshan khan" userId="S::zeshan.khan@nu.edu.pk::860a7133-657c-43e7-a51a-16ddffe6fb40" providerId="AD" clId="Web-{0026DBB7-7B8B-E952-3166-17D1FA0E453A}" dt="2023-08-20T12:44:02.636" v="4"/>
          <ac:grpSpMkLst>
            <pc:docMk/>
            <pc:sldMk cId="0" sldId="260"/>
            <ac:grpSpMk id="10297" creationId="{AF44CA9C-80E8-44E1-A79C-D6EBFC73BCA0}"/>
          </ac:grpSpMkLst>
        </pc:grpChg>
      </pc:sldChg>
      <pc:sldChg chg="delSp mod modClrScheme delDesignElem chgLayout">
        <pc:chgData name="zeshan khan" userId="S::zeshan.khan@nu.edu.pk::860a7133-657c-43e7-a51a-16ddffe6fb40" providerId="AD" clId="Web-{0026DBB7-7B8B-E952-3166-17D1FA0E453A}" dt="2023-08-20T12:44:02.636" v="4"/>
        <pc:sldMkLst>
          <pc:docMk/>
          <pc:sldMk cId="0" sldId="261"/>
        </pc:sldMkLst>
        <pc:spChg chg="del">
          <ac:chgData name="zeshan khan" userId="S::zeshan.khan@nu.edu.pk::860a7133-657c-43e7-a51a-16ddffe6fb40" providerId="AD" clId="Web-{0026DBB7-7B8B-E952-3166-17D1FA0E453A}" dt="2023-08-20T12:44:02.636" v="4"/>
          <ac:spMkLst>
            <pc:docMk/>
            <pc:sldMk cId="0" sldId="261"/>
            <ac:spMk id="12327" creationId="{BDADA868-08FE-425A-AEF9-B622F93730AB}"/>
          </ac:spMkLst>
        </pc:spChg>
        <pc:spChg chg="del">
          <ac:chgData name="zeshan khan" userId="S::zeshan.khan@nu.edu.pk::860a7133-657c-43e7-a51a-16ddffe6fb40" providerId="AD" clId="Web-{0026DBB7-7B8B-E952-3166-17D1FA0E453A}" dt="2023-08-20T12:44:02.636" v="4"/>
          <ac:spMkLst>
            <pc:docMk/>
            <pc:sldMk cId="0" sldId="261"/>
            <ac:spMk id="12329" creationId="{4AE17B7F-6C2F-42A9-946F-8FF49617D1EF}"/>
          </ac:spMkLst>
        </pc:spChg>
        <pc:spChg chg="del">
          <ac:chgData name="zeshan khan" userId="S::zeshan.khan@nu.edu.pk::860a7133-657c-43e7-a51a-16ddffe6fb40" providerId="AD" clId="Web-{0026DBB7-7B8B-E952-3166-17D1FA0E453A}" dt="2023-08-20T12:44:02.636" v="4"/>
          <ac:spMkLst>
            <pc:docMk/>
            <pc:sldMk cId="0" sldId="261"/>
            <ac:spMk id="12331" creationId="{A3D9AEEE-1CCD-43C0-BA3E-16D60A6E23C0}"/>
          </ac:spMkLst>
        </pc:spChg>
        <pc:spChg chg="del">
          <ac:chgData name="zeshan khan" userId="S::zeshan.khan@nu.edu.pk::860a7133-657c-43e7-a51a-16ddffe6fb40" providerId="AD" clId="Web-{0026DBB7-7B8B-E952-3166-17D1FA0E453A}" dt="2023-08-20T12:44:02.636" v="4"/>
          <ac:spMkLst>
            <pc:docMk/>
            <pc:sldMk cId="0" sldId="261"/>
            <ac:spMk id="12333" creationId="{60F880A6-33D3-4EEC-A780-B73559B9F24C}"/>
          </ac:spMkLst>
        </pc:spChg>
        <pc:spChg chg="del">
          <ac:chgData name="zeshan khan" userId="S::zeshan.khan@nu.edu.pk::860a7133-657c-43e7-a51a-16ddffe6fb40" providerId="AD" clId="Web-{0026DBB7-7B8B-E952-3166-17D1FA0E453A}" dt="2023-08-20T12:44:02.636" v="4"/>
          <ac:spMkLst>
            <pc:docMk/>
            <pc:sldMk cId="0" sldId="261"/>
            <ac:spMk id="12335" creationId="{2C6246ED-0535-4496-A8F6-1E80CC4EB853}"/>
          </ac:spMkLst>
        </pc:spChg>
        <pc:grpChg chg="del">
          <ac:chgData name="zeshan khan" userId="S::zeshan.khan@nu.edu.pk::860a7133-657c-43e7-a51a-16ddffe6fb40" providerId="AD" clId="Web-{0026DBB7-7B8B-E952-3166-17D1FA0E453A}" dt="2023-08-20T12:44:02.636" v="4"/>
          <ac:grpSpMkLst>
            <pc:docMk/>
            <pc:sldMk cId="0" sldId="261"/>
            <ac:grpSpMk id="12299" creationId="{183CFBA6-CE65-403A-9402-96B75FC89916}"/>
          </ac:grpSpMkLst>
        </pc:grpChg>
        <pc:grpChg chg="del">
          <ac:chgData name="zeshan khan" userId="S::zeshan.khan@nu.edu.pk::860a7133-657c-43e7-a51a-16ddffe6fb40" providerId="AD" clId="Web-{0026DBB7-7B8B-E952-3166-17D1FA0E453A}" dt="2023-08-20T12:44:02.636" v="4"/>
          <ac:grpSpMkLst>
            <pc:docMk/>
            <pc:sldMk cId="0" sldId="261"/>
            <ac:grpSpMk id="12313" creationId="{C1BC7BDB-967A-4559-AA14-041BCB872DFF}"/>
          </ac:grpSpMkLst>
        </pc:grpChg>
      </pc:sldChg>
      <pc:sldChg chg="delSp mod modClrScheme delDesignElem chgLayout">
        <pc:chgData name="zeshan khan" userId="S::zeshan.khan@nu.edu.pk::860a7133-657c-43e7-a51a-16ddffe6fb40" providerId="AD" clId="Web-{0026DBB7-7B8B-E952-3166-17D1FA0E453A}" dt="2023-08-20T12:44:02.636" v="4"/>
        <pc:sldMkLst>
          <pc:docMk/>
          <pc:sldMk cId="0" sldId="262"/>
        </pc:sldMkLst>
        <pc:spChg chg="del">
          <ac:chgData name="zeshan khan" userId="S::zeshan.khan@nu.edu.pk::860a7133-657c-43e7-a51a-16ddffe6fb40" providerId="AD" clId="Web-{0026DBB7-7B8B-E952-3166-17D1FA0E453A}" dt="2023-08-20T12:44:02.636" v="4"/>
          <ac:spMkLst>
            <pc:docMk/>
            <pc:sldMk cId="0" sldId="262"/>
            <ac:spMk id="14384" creationId="{1996130F-9AB5-4DE9-8574-3AF891C5C172}"/>
          </ac:spMkLst>
        </pc:spChg>
        <pc:spChg chg="del">
          <ac:chgData name="zeshan khan" userId="S::zeshan.khan@nu.edu.pk::860a7133-657c-43e7-a51a-16ddffe6fb40" providerId="AD" clId="Web-{0026DBB7-7B8B-E952-3166-17D1FA0E453A}" dt="2023-08-20T12:44:02.636" v="4"/>
          <ac:spMkLst>
            <pc:docMk/>
            <pc:sldMk cId="0" sldId="262"/>
            <ac:spMk id="14386" creationId="{7326F4E6-9131-42DA-97B2-0BA8D1E258AD}"/>
          </ac:spMkLst>
        </pc:spChg>
        <pc:spChg chg="del">
          <ac:chgData name="zeshan khan" userId="S::zeshan.khan@nu.edu.pk::860a7133-657c-43e7-a51a-16ddffe6fb40" providerId="AD" clId="Web-{0026DBB7-7B8B-E952-3166-17D1FA0E453A}" dt="2023-08-20T12:44:02.636" v="4"/>
          <ac:spMkLst>
            <pc:docMk/>
            <pc:sldMk cId="0" sldId="262"/>
            <ac:spMk id="14388" creationId="{3F4C104D-5F30-4811-9376-566B26E4719A}"/>
          </ac:spMkLst>
        </pc:spChg>
        <pc:spChg chg="del">
          <ac:chgData name="zeshan khan" userId="S::zeshan.khan@nu.edu.pk::860a7133-657c-43e7-a51a-16ddffe6fb40" providerId="AD" clId="Web-{0026DBB7-7B8B-E952-3166-17D1FA0E453A}" dt="2023-08-20T12:44:02.636" v="4"/>
          <ac:spMkLst>
            <pc:docMk/>
            <pc:sldMk cId="0" sldId="262"/>
            <ac:spMk id="14390" creationId="{0815E34B-5D02-4E01-A936-E8E1C0AB6F12}"/>
          </ac:spMkLst>
        </pc:spChg>
        <pc:spChg chg="del">
          <ac:chgData name="zeshan khan" userId="S::zeshan.khan@nu.edu.pk::860a7133-657c-43e7-a51a-16ddffe6fb40" providerId="AD" clId="Web-{0026DBB7-7B8B-E952-3166-17D1FA0E453A}" dt="2023-08-20T12:44:02.636" v="4"/>
          <ac:spMkLst>
            <pc:docMk/>
            <pc:sldMk cId="0" sldId="262"/>
            <ac:spMk id="14392" creationId="{7DE3414B-B032-4710-A468-D3285E38C5FF}"/>
          </ac:spMkLst>
        </pc:spChg>
        <pc:grpChg chg="del">
          <ac:chgData name="zeshan khan" userId="S::zeshan.khan@nu.edu.pk::860a7133-657c-43e7-a51a-16ddffe6fb40" providerId="AD" clId="Web-{0026DBB7-7B8B-E952-3166-17D1FA0E453A}" dt="2023-08-20T12:44:02.636" v="4"/>
          <ac:grpSpMkLst>
            <pc:docMk/>
            <pc:sldMk cId="0" sldId="262"/>
            <ac:grpSpMk id="14356" creationId="{166BF9EE-F7AC-4FA5-AC7E-001B3A642F75}"/>
          </ac:grpSpMkLst>
        </pc:grpChg>
        <pc:grpChg chg="del">
          <ac:chgData name="zeshan khan" userId="S::zeshan.khan@nu.edu.pk::860a7133-657c-43e7-a51a-16ddffe6fb40" providerId="AD" clId="Web-{0026DBB7-7B8B-E952-3166-17D1FA0E453A}" dt="2023-08-20T12:44:02.636" v="4"/>
          <ac:grpSpMkLst>
            <pc:docMk/>
            <pc:sldMk cId="0" sldId="262"/>
            <ac:grpSpMk id="14370" creationId="{E312DBA5-56D8-42B2-BA94-28168C2A6703}"/>
          </ac:grpSpMkLst>
        </pc:grpChg>
      </pc:sldChg>
      <pc:sldChg chg="mod modClrScheme chgLayout">
        <pc:chgData name="zeshan khan" userId="S::zeshan.khan@nu.edu.pk::860a7133-657c-43e7-a51a-16ddffe6fb40" providerId="AD" clId="Web-{0026DBB7-7B8B-E952-3166-17D1FA0E453A}" dt="2023-08-20T12:44:02.636" v="4"/>
        <pc:sldMkLst>
          <pc:docMk/>
          <pc:sldMk cId="0" sldId="263"/>
        </pc:sldMkLst>
      </pc:sldChg>
      <pc:sldChg chg="delSp mod modClrScheme delDesignElem chgLayout">
        <pc:chgData name="zeshan khan" userId="S::zeshan.khan@nu.edu.pk::860a7133-657c-43e7-a51a-16ddffe6fb40" providerId="AD" clId="Web-{0026DBB7-7B8B-E952-3166-17D1FA0E453A}" dt="2023-08-20T12:44:02.636" v="4"/>
        <pc:sldMkLst>
          <pc:docMk/>
          <pc:sldMk cId="0" sldId="264"/>
        </pc:sldMkLst>
        <pc:spChg chg="del">
          <ac:chgData name="zeshan khan" userId="S::zeshan.khan@nu.edu.pk::860a7133-657c-43e7-a51a-16ddffe6fb40" providerId="AD" clId="Web-{0026DBB7-7B8B-E952-3166-17D1FA0E453A}" dt="2023-08-20T12:44:02.636" v="4"/>
          <ac:spMkLst>
            <pc:docMk/>
            <pc:sldMk cId="0" sldId="264"/>
            <ac:spMk id="18469" creationId="{DE91395A-2D18-4AF6-A0AC-AAA7189FED11}"/>
          </ac:spMkLst>
        </pc:spChg>
        <pc:spChg chg="del">
          <ac:chgData name="zeshan khan" userId="S::zeshan.khan@nu.edu.pk::860a7133-657c-43e7-a51a-16ddffe6fb40" providerId="AD" clId="Web-{0026DBB7-7B8B-E952-3166-17D1FA0E453A}" dt="2023-08-20T12:44:02.636" v="4"/>
          <ac:spMkLst>
            <pc:docMk/>
            <pc:sldMk cId="0" sldId="264"/>
            <ac:spMk id="18471" creationId="{A57352BE-A213-4040-BE8E-D4A925AD9DF8}"/>
          </ac:spMkLst>
        </pc:spChg>
        <pc:spChg chg="del">
          <ac:chgData name="zeshan khan" userId="S::zeshan.khan@nu.edu.pk::860a7133-657c-43e7-a51a-16ddffe6fb40" providerId="AD" clId="Web-{0026DBB7-7B8B-E952-3166-17D1FA0E453A}" dt="2023-08-20T12:44:02.636" v="4"/>
          <ac:spMkLst>
            <pc:docMk/>
            <pc:sldMk cId="0" sldId="264"/>
            <ac:spMk id="18473" creationId="{1A44C337-3893-4B29-A265-B1329150B6AA}"/>
          </ac:spMkLst>
        </pc:spChg>
        <pc:spChg chg="del">
          <ac:chgData name="zeshan khan" userId="S::zeshan.khan@nu.edu.pk::860a7133-657c-43e7-a51a-16ddffe6fb40" providerId="AD" clId="Web-{0026DBB7-7B8B-E952-3166-17D1FA0E453A}" dt="2023-08-20T12:44:02.636" v="4"/>
          <ac:spMkLst>
            <pc:docMk/>
            <pc:sldMk cId="0" sldId="264"/>
            <ac:spMk id="18503" creationId="{AA5CD610-ED7C-4CED-A9A1-174432C88AF8}"/>
          </ac:spMkLst>
        </pc:spChg>
        <pc:spChg chg="del">
          <ac:chgData name="zeshan khan" userId="S::zeshan.khan@nu.edu.pk::860a7133-657c-43e7-a51a-16ddffe6fb40" providerId="AD" clId="Web-{0026DBB7-7B8B-E952-3166-17D1FA0E453A}" dt="2023-08-20T12:44:02.636" v="4"/>
          <ac:spMkLst>
            <pc:docMk/>
            <pc:sldMk cId="0" sldId="264"/>
            <ac:spMk id="18505" creationId="{0C4379BF-8C7A-480A-BC36-DA55D92A9356}"/>
          </ac:spMkLst>
        </pc:spChg>
        <pc:grpChg chg="del">
          <ac:chgData name="zeshan khan" userId="S::zeshan.khan@nu.edu.pk::860a7133-657c-43e7-a51a-16ddffe6fb40" providerId="AD" clId="Web-{0026DBB7-7B8B-E952-3166-17D1FA0E453A}" dt="2023-08-20T12:44:02.636" v="4"/>
          <ac:grpSpMkLst>
            <pc:docMk/>
            <pc:sldMk cId="0" sldId="264"/>
            <ac:grpSpMk id="18441" creationId="{7398C59F-5A18-487B-91D6-B955AACF2E50}"/>
          </ac:grpSpMkLst>
        </pc:grpChg>
        <pc:grpChg chg="del">
          <ac:chgData name="zeshan khan" userId="S::zeshan.khan@nu.edu.pk::860a7133-657c-43e7-a51a-16ddffe6fb40" providerId="AD" clId="Web-{0026DBB7-7B8B-E952-3166-17D1FA0E453A}" dt="2023-08-20T12:44:02.636" v="4"/>
          <ac:grpSpMkLst>
            <pc:docMk/>
            <pc:sldMk cId="0" sldId="264"/>
            <ac:grpSpMk id="18455" creationId="{520234FB-542E-4550-9C2F-1B56FD41A1CA}"/>
          </ac:grpSpMkLst>
        </pc:grpChg>
        <pc:grpChg chg="del">
          <ac:chgData name="zeshan khan" userId="S::zeshan.khan@nu.edu.pk::860a7133-657c-43e7-a51a-16ddffe6fb40" providerId="AD" clId="Web-{0026DBB7-7B8B-E952-3166-17D1FA0E453A}" dt="2023-08-20T12:44:02.636" v="4"/>
          <ac:grpSpMkLst>
            <pc:docMk/>
            <pc:sldMk cId="0" sldId="264"/>
            <ac:grpSpMk id="18475" creationId="{81E0B358-1267-4844-8B3D-B7A279B4175A}"/>
          </ac:grpSpMkLst>
        </pc:grpChg>
        <pc:grpChg chg="del">
          <ac:chgData name="zeshan khan" userId="S::zeshan.khan@nu.edu.pk::860a7133-657c-43e7-a51a-16ddffe6fb40" providerId="AD" clId="Web-{0026DBB7-7B8B-E952-3166-17D1FA0E453A}" dt="2023-08-20T12:44:02.636" v="4"/>
          <ac:grpSpMkLst>
            <pc:docMk/>
            <pc:sldMk cId="0" sldId="264"/>
            <ac:grpSpMk id="18489" creationId="{AF44CA9C-80E8-44E1-A79C-D6EBFC73BCA0}"/>
          </ac:grpSpMkLst>
        </pc:grpChg>
      </pc:sldChg>
      <pc:sldChg chg="mod modClrScheme chgLayout">
        <pc:chgData name="zeshan khan" userId="S::zeshan.khan@nu.edu.pk::860a7133-657c-43e7-a51a-16ddffe6fb40" providerId="AD" clId="Web-{0026DBB7-7B8B-E952-3166-17D1FA0E453A}" dt="2023-08-20T12:44:02.636" v="4"/>
        <pc:sldMkLst>
          <pc:docMk/>
          <pc:sldMk cId="0" sldId="265"/>
        </pc:sldMkLst>
      </pc:sldChg>
      <pc:sldChg chg="delSp modSp mod modClrScheme delDesignElem chgLayout">
        <pc:chgData name="zeshan khan" userId="S::zeshan.khan@nu.edu.pk::860a7133-657c-43e7-a51a-16ddffe6fb40" providerId="AD" clId="Web-{0026DBB7-7B8B-E952-3166-17D1FA0E453A}" dt="2023-08-20T12:44:02.636" v="4"/>
        <pc:sldMkLst>
          <pc:docMk/>
          <pc:sldMk cId="0" sldId="266"/>
        </pc:sldMkLst>
        <pc:spChg chg="mod ord">
          <ac:chgData name="zeshan khan" userId="S::zeshan.khan@nu.edu.pk::860a7133-657c-43e7-a51a-16ddffe6fb40" providerId="AD" clId="Web-{0026DBB7-7B8B-E952-3166-17D1FA0E453A}" dt="2023-08-20T12:44:02.636" v="4"/>
          <ac:spMkLst>
            <pc:docMk/>
            <pc:sldMk cId="0" sldId="266"/>
            <ac:spMk id="2" creationId="{BEAC0B75-DF68-8F8E-BF9C-D4889EEFF536}"/>
          </ac:spMkLst>
        </pc:spChg>
        <pc:spChg chg="mod ord">
          <ac:chgData name="zeshan khan" userId="S::zeshan.khan@nu.edu.pk::860a7133-657c-43e7-a51a-16ddffe6fb40" providerId="AD" clId="Web-{0026DBB7-7B8B-E952-3166-17D1FA0E453A}" dt="2023-08-20T12:44:02.636" v="4"/>
          <ac:spMkLst>
            <pc:docMk/>
            <pc:sldMk cId="0" sldId="266"/>
            <ac:spMk id="3" creationId="{48EFEFB4-48EC-24B3-EBEB-FFC759D5E493}"/>
          </ac:spMkLst>
        </pc:spChg>
        <pc:spChg chg="del">
          <ac:chgData name="zeshan khan" userId="S::zeshan.khan@nu.edu.pk::860a7133-657c-43e7-a51a-16ddffe6fb40" providerId="AD" clId="Web-{0026DBB7-7B8B-E952-3166-17D1FA0E453A}" dt="2023-08-20T12:44:02.636" v="4"/>
          <ac:spMkLst>
            <pc:docMk/>
            <pc:sldMk cId="0" sldId="266"/>
            <ac:spMk id="19" creationId="{B2EC7880-C5D9-40A8-A6B0-3198AD07AD1B}"/>
          </ac:spMkLst>
        </pc:spChg>
        <pc:spChg chg="del">
          <ac:chgData name="zeshan khan" userId="S::zeshan.khan@nu.edu.pk::860a7133-657c-43e7-a51a-16ddffe6fb40" providerId="AD" clId="Web-{0026DBB7-7B8B-E952-3166-17D1FA0E453A}" dt="2023-08-20T12:44:02.636" v="4"/>
          <ac:spMkLst>
            <pc:docMk/>
            <pc:sldMk cId="0" sldId="266"/>
            <ac:spMk id="21" creationId="{94543A62-A2AB-454A-878E-D3D9190D5FC7}"/>
          </ac:spMkLst>
        </pc:spChg>
        <pc:spChg chg="del">
          <ac:chgData name="zeshan khan" userId="S::zeshan.khan@nu.edu.pk::860a7133-657c-43e7-a51a-16ddffe6fb40" providerId="AD" clId="Web-{0026DBB7-7B8B-E952-3166-17D1FA0E453A}" dt="2023-08-20T12:44:02.636" v="4"/>
          <ac:spMkLst>
            <pc:docMk/>
            <pc:sldMk cId="0" sldId="266"/>
            <ac:spMk id="23" creationId="{50553464-41F1-4160-9D02-7C5EC7013BDA}"/>
          </ac:spMkLst>
        </pc:spChg>
      </pc:sldChg>
      <pc:sldChg chg="delSp mod modClrScheme delDesignElem chgLayout">
        <pc:chgData name="zeshan khan" userId="S::zeshan.khan@nu.edu.pk::860a7133-657c-43e7-a51a-16ddffe6fb40" providerId="AD" clId="Web-{0026DBB7-7B8B-E952-3166-17D1FA0E453A}" dt="2023-08-20T12:44:02.636" v="4"/>
        <pc:sldMkLst>
          <pc:docMk/>
          <pc:sldMk cId="0" sldId="267"/>
        </pc:sldMkLst>
        <pc:spChg chg="del">
          <ac:chgData name="zeshan khan" userId="S::zeshan.khan@nu.edu.pk::860a7133-657c-43e7-a51a-16ddffe6fb40" providerId="AD" clId="Web-{0026DBB7-7B8B-E952-3166-17D1FA0E453A}" dt="2023-08-20T12:44:02.636" v="4"/>
          <ac:spMkLst>
            <pc:docMk/>
            <pc:sldMk cId="0" sldId="267"/>
            <ac:spMk id="24612" creationId="{DE91395A-2D18-4AF6-A0AC-AAA7189FED11}"/>
          </ac:spMkLst>
        </pc:spChg>
        <pc:spChg chg="del">
          <ac:chgData name="zeshan khan" userId="S::zeshan.khan@nu.edu.pk::860a7133-657c-43e7-a51a-16ddffe6fb40" providerId="AD" clId="Web-{0026DBB7-7B8B-E952-3166-17D1FA0E453A}" dt="2023-08-20T12:44:02.636" v="4"/>
          <ac:spMkLst>
            <pc:docMk/>
            <pc:sldMk cId="0" sldId="267"/>
            <ac:spMk id="24614" creationId="{A57352BE-A213-4040-BE8E-D4A925AD9DF8}"/>
          </ac:spMkLst>
        </pc:spChg>
        <pc:spChg chg="del">
          <ac:chgData name="zeshan khan" userId="S::zeshan.khan@nu.edu.pk::860a7133-657c-43e7-a51a-16ddffe6fb40" providerId="AD" clId="Web-{0026DBB7-7B8B-E952-3166-17D1FA0E453A}" dt="2023-08-20T12:44:02.636" v="4"/>
          <ac:spMkLst>
            <pc:docMk/>
            <pc:sldMk cId="0" sldId="267"/>
            <ac:spMk id="24616" creationId="{1A44C337-3893-4B29-A265-B1329150B6AA}"/>
          </ac:spMkLst>
        </pc:spChg>
        <pc:spChg chg="del">
          <ac:chgData name="zeshan khan" userId="S::zeshan.khan@nu.edu.pk::860a7133-657c-43e7-a51a-16ddffe6fb40" providerId="AD" clId="Web-{0026DBB7-7B8B-E952-3166-17D1FA0E453A}" dt="2023-08-20T12:44:02.636" v="4"/>
          <ac:spMkLst>
            <pc:docMk/>
            <pc:sldMk cId="0" sldId="267"/>
            <ac:spMk id="24646" creationId="{AA5CD610-ED7C-4CED-A9A1-174432C88AF8}"/>
          </ac:spMkLst>
        </pc:spChg>
        <pc:spChg chg="del">
          <ac:chgData name="zeshan khan" userId="S::zeshan.khan@nu.edu.pk::860a7133-657c-43e7-a51a-16ddffe6fb40" providerId="AD" clId="Web-{0026DBB7-7B8B-E952-3166-17D1FA0E453A}" dt="2023-08-20T12:44:02.636" v="4"/>
          <ac:spMkLst>
            <pc:docMk/>
            <pc:sldMk cId="0" sldId="267"/>
            <ac:spMk id="24648" creationId="{0C4379BF-8C7A-480A-BC36-DA55D92A9356}"/>
          </ac:spMkLst>
        </pc:spChg>
        <pc:grpChg chg="del">
          <ac:chgData name="zeshan khan" userId="S::zeshan.khan@nu.edu.pk::860a7133-657c-43e7-a51a-16ddffe6fb40" providerId="AD" clId="Web-{0026DBB7-7B8B-E952-3166-17D1FA0E453A}" dt="2023-08-20T12:44:02.636" v="4"/>
          <ac:grpSpMkLst>
            <pc:docMk/>
            <pc:sldMk cId="0" sldId="267"/>
            <ac:grpSpMk id="24584" creationId="{7398C59F-5A18-487B-91D6-B955AACF2E50}"/>
          </ac:grpSpMkLst>
        </pc:grpChg>
        <pc:grpChg chg="del">
          <ac:chgData name="zeshan khan" userId="S::zeshan.khan@nu.edu.pk::860a7133-657c-43e7-a51a-16ddffe6fb40" providerId="AD" clId="Web-{0026DBB7-7B8B-E952-3166-17D1FA0E453A}" dt="2023-08-20T12:44:02.636" v="4"/>
          <ac:grpSpMkLst>
            <pc:docMk/>
            <pc:sldMk cId="0" sldId="267"/>
            <ac:grpSpMk id="24598" creationId="{520234FB-542E-4550-9C2F-1B56FD41A1CA}"/>
          </ac:grpSpMkLst>
        </pc:grpChg>
        <pc:grpChg chg="del">
          <ac:chgData name="zeshan khan" userId="S::zeshan.khan@nu.edu.pk::860a7133-657c-43e7-a51a-16ddffe6fb40" providerId="AD" clId="Web-{0026DBB7-7B8B-E952-3166-17D1FA0E453A}" dt="2023-08-20T12:44:02.636" v="4"/>
          <ac:grpSpMkLst>
            <pc:docMk/>
            <pc:sldMk cId="0" sldId="267"/>
            <ac:grpSpMk id="24618" creationId="{81E0B358-1267-4844-8B3D-B7A279B4175A}"/>
          </ac:grpSpMkLst>
        </pc:grpChg>
        <pc:grpChg chg="del">
          <ac:chgData name="zeshan khan" userId="S::zeshan.khan@nu.edu.pk::860a7133-657c-43e7-a51a-16ddffe6fb40" providerId="AD" clId="Web-{0026DBB7-7B8B-E952-3166-17D1FA0E453A}" dt="2023-08-20T12:44:02.636" v="4"/>
          <ac:grpSpMkLst>
            <pc:docMk/>
            <pc:sldMk cId="0" sldId="267"/>
            <ac:grpSpMk id="24632" creationId="{AF44CA9C-80E8-44E1-A79C-D6EBFC73BCA0}"/>
          </ac:grpSpMkLst>
        </pc:grpChg>
      </pc:sldChg>
      <pc:sldChg chg="delSp mod modClrScheme delDesignElem chgLayout">
        <pc:chgData name="zeshan khan" userId="S::zeshan.khan@nu.edu.pk::860a7133-657c-43e7-a51a-16ddffe6fb40" providerId="AD" clId="Web-{0026DBB7-7B8B-E952-3166-17D1FA0E453A}" dt="2023-08-20T12:44:02.636" v="4"/>
        <pc:sldMkLst>
          <pc:docMk/>
          <pc:sldMk cId="0" sldId="268"/>
        </pc:sldMkLst>
        <pc:spChg chg="del">
          <ac:chgData name="zeshan khan" userId="S::zeshan.khan@nu.edu.pk::860a7133-657c-43e7-a51a-16ddffe6fb40" providerId="AD" clId="Web-{0026DBB7-7B8B-E952-3166-17D1FA0E453A}" dt="2023-08-20T12:44:02.636" v="4"/>
          <ac:spMkLst>
            <pc:docMk/>
            <pc:sldMk cId="0" sldId="268"/>
            <ac:spMk id="26668" creationId="{1996130F-9AB5-4DE9-8574-3AF891C5C172}"/>
          </ac:spMkLst>
        </pc:spChg>
        <pc:spChg chg="del">
          <ac:chgData name="zeshan khan" userId="S::zeshan.khan@nu.edu.pk::860a7133-657c-43e7-a51a-16ddffe6fb40" providerId="AD" clId="Web-{0026DBB7-7B8B-E952-3166-17D1FA0E453A}" dt="2023-08-20T12:44:02.636" v="4"/>
          <ac:spMkLst>
            <pc:docMk/>
            <pc:sldMk cId="0" sldId="268"/>
            <ac:spMk id="26670" creationId="{7326F4E6-9131-42DA-97B2-0BA8D1E258AD}"/>
          </ac:spMkLst>
        </pc:spChg>
        <pc:spChg chg="del">
          <ac:chgData name="zeshan khan" userId="S::zeshan.khan@nu.edu.pk::860a7133-657c-43e7-a51a-16ddffe6fb40" providerId="AD" clId="Web-{0026DBB7-7B8B-E952-3166-17D1FA0E453A}" dt="2023-08-20T12:44:02.636" v="4"/>
          <ac:spMkLst>
            <pc:docMk/>
            <pc:sldMk cId="0" sldId="268"/>
            <ac:spMk id="26672" creationId="{E491B121-12B5-4977-A064-636AB0B9B0BD}"/>
          </ac:spMkLst>
        </pc:spChg>
        <pc:spChg chg="del">
          <ac:chgData name="zeshan khan" userId="S::zeshan.khan@nu.edu.pk::860a7133-657c-43e7-a51a-16ddffe6fb40" providerId="AD" clId="Web-{0026DBB7-7B8B-E952-3166-17D1FA0E453A}" dt="2023-08-20T12:44:02.636" v="4"/>
          <ac:spMkLst>
            <pc:docMk/>
            <pc:sldMk cId="0" sldId="268"/>
            <ac:spMk id="26674" creationId="{2ED05F70-AB3E-4472-B26B-EFE6A5A59BC8}"/>
          </ac:spMkLst>
        </pc:spChg>
        <pc:spChg chg="del">
          <ac:chgData name="zeshan khan" userId="S::zeshan.khan@nu.edu.pk::860a7133-657c-43e7-a51a-16ddffe6fb40" providerId="AD" clId="Web-{0026DBB7-7B8B-E952-3166-17D1FA0E453A}" dt="2023-08-20T12:44:02.636" v="4"/>
          <ac:spMkLst>
            <pc:docMk/>
            <pc:sldMk cId="0" sldId="268"/>
            <ac:spMk id="26676" creationId="{21F6BE39-9E37-45F0-B10C-92305CFB7C77}"/>
          </ac:spMkLst>
        </pc:spChg>
        <pc:grpChg chg="del">
          <ac:chgData name="zeshan khan" userId="S::zeshan.khan@nu.edu.pk::860a7133-657c-43e7-a51a-16ddffe6fb40" providerId="AD" clId="Web-{0026DBB7-7B8B-E952-3166-17D1FA0E453A}" dt="2023-08-20T12:44:02.636" v="4"/>
          <ac:grpSpMkLst>
            <pc:docMk/>
            <pc:sldMk cId="0" sldId="268"/>
            <ac:grpSpMk id="26640" creationId="{166BF9EE-F7AC-4FA5-AC7E-001B3A642F75}"/>
          </ac:grpSpMkLst>
        </pc:grpChg>
        <pc:grpChg chg="del">
          <ac:chgData name="zeshan khan" userId="S::zeshan.khan@nu.edu.pk::860a7133-657c-43e7-a51a-16ddffe6fb40" providerId="AD" clId="Web-{0026DBB7-7B8B-E952-3166-17D1FA0E453A}" dt="2023-08-20T12:44:02.636" v="4"/>
          <ac:grpSpMkLst>
            <pc:docMk/>
            <pc:sldMk cId="0" sldId="268"/>
            <ac:grpSpMk id="26654" creationId="{E312DBA5-56D8-42B2-BA94-28168C2A6703}"/>
          </ac:grpSpMkLst>
        </pc:grpChg>
      </pc:sldChg>
      <pc:sldChg chg="delSp mod modClrScheme delDesignElem chgLayout">
        <pc:chgData name="zeshan khan" userId="S::zeshan.khan@nu.edu.pk::860a7133-657c-43e7-a51a-16ddffe6fb40" providerId="AD" clId="Web-{0026DBB7-7B8B-E952-3166-17D1FA0E453A}" dt="2023-08-20T12:44:02.636" v="4"/>
        <pc:sldMkLst>
          <pc:docMk/>
          <pc:sldMk cId="0" sldId="269"/>
        </pc:sldMkLst>
        <pc:spChg chg="del">
          <ac:chgData name="zeshan khan" userId="S::zeshan.khan@nu.edu.pk::860a7133-657c-43e7-a51a-16ddffe6fb40" providerId="AD" clId="Web-{0026DBB7-7B8B-E952-3166-17D1FA0E453A}" dt="2023-08-20T12:44:02.636" v="4"/>
          <ac:spMkLst>
            <pc:docMk/>
            <pc:sldMk cId="0" sldId="269"/>
            <ac:spMk id="28716" creationId="{1996130F-9AB5-4DE9-8574-3AF891C5C172}"/>
          </ac:spMkLst>
        </pc:spChg>
        <pc:spChg chg="del">
          <ac:chgData name="zeshan khan" userId="S::zeshan.khan@nu.edu.pk::860a7133-657c-43e7-a51a-16ddffe6fb40" providerId="AD" clId="Web-{0026DBB7-7B8B-E952-3166-17D1FA0E453A}" dt="2023-08-20T12:44:02.636" v="4"/>
          <ac:spMkLst>
            <pc:docMk/>
            <pc:sldMk cId="0" sldId="269"/>
            <ac:spMk id="28718" creationId="{7326F4E6-9131-42DA-97B2-0BA8D1E258AD}"/>
          </ac:spMkLst>
        </pc:spChg>
        <pc:spChg chg="del">
          <ac:chgData name="zeshan khan" userId="S::zeshan.khan@nu.edu.pk::860a7133-657c-43e7-a51a-16ddffe6fb40" providerId="AD" clId="Web-{0026DBB7-7B8B-E952-3166-17D1FA0E453A}" dt="2023-08-20T12:44:02.636" v="4"/>
          <ac:spMkLst>
            <pc:docMk/>
            <pc:sldMk cId="0" sldId="269"/>
            <ac:spMk id="28720" creationId="{1EDD21E1-BAF0-4314-AB31-82ECB8AC9EA9}"/>
          </ac:spMkLst>
        </pc:spChg>
        <pc:spChg chg="del">
          <ac:chgData name="zeshan khan" userId="S::zeshan.khan@nu.edu.pk::860a7133-657c-43e7-a51a-16ddffe6fb40" providerId="AD" clId="Web-{0026DBB7-7B8B-E952-3166-17D1FA0E453A}" dt="2023-08-20T12:44:02.636" v="4"/>
          <ac:spMkLst>
            <pc:docMk/>
            <pc:sldMk cId="0" sldId="269"/>
            <ac:spMk id="28722" creationId="{FDC8619C-F25D-468E-95FA-2A2151D7DDD2}"/>
          </ac:spMkLst>
        </pc:spChg>
        <pc:spChg chg="del">
          <ac:chgData name="zeshan khan" userId="S::zeshan.khan@nu.edu.pk::860a7133-657c-43e7-a51a-16ddffe6fb40" providerId="AD" clId="Web-{0026DBB7-7B8B-E952-3166-17D1FA0E453A}" dt="2023-08-20T12:44:02.636" v="4"/>
          <ac:spMkLst>
            <pc:docMk/>
            <pc:sldMk cId="0" sldId="269"/>
            <ac:spMk id="28724" creationId="{7D9439D6-DEAD-4CEB-A61B-BE3D64D1B598}"/>
          </ac:spMkLst>
        </pc:spChg>
        <pc:grpChg chg="del">
          <ac:chgData name="zeshan khan" userId="S::zeshan.khan@nu.edu.pk::860a7133-657c-43e7-a51a-16ddffe6fb40" providerId="AD" clId="Web-{0026DBB7-7B8B-E952-3166-17D1FA0E453A}" dt="2023-08-20T12:44:02.636" v="4"/>
          <ac:grpSpMkLst>
            <pc:docMk/>
            <pc:sldMk cId="0" sldId="269"/>
            <ac:grpSpMk id="28688" creationId="{166BF9EE-F7AC-4FA5-AC7E-001B3A642F75}"/>
          </ac:grpSpMkLst>
        </pc:grpChg>
        <pc:grpChg chg="del">
          <ac:chgData name="zeshan khan" userId="S::zeshan.khan@nu.edu.pk::860a7133-657c-43e7-a51a-16ddffe6fb40" providerId="AD" clId="Web-{0026DBB7-7B8B-E952-3166-17D1FA0E453A}" dt="2023-08-20T12:44:02.636" v="4"/>
          <ac:grpSpMkLst>
            <pc:docMk/>
            <pc:sldMk cId="0" sldId="269"/>
            <ac:grpSpMk id="28702" creationId="{E312DBA5-56D8-42B2-BA94-28168C2A6703}"/>
          </ac:grpSpMkLst>
        </pc:grpChg>
      </pc:sldChg>
      <pc:sldChg chg="delSp mod modClrScheme delDesignElem chgLayout">
        <pc:chgData name="zeshan khan" userId="S::zeshan.khan@nu.edu.pk::860a7133-657c-43e7-a51a-16ddffe6fb40" providerId="AD" clId="Web-{0026DBB7-7B8B-E952-3166-17D1FA0E453A}" dt="2023-08-20T12:44:02.636" v="4"/>
        <pc:sldMkLst>
          <pc:docMk/>
          <pc:sldMk cId="0" sldId="270"/>
        </pc:sldMkLst>
        <pc:spChg chg="del">
          <ac:chgData name="zeshan khan" userId="S::zeshan.khan@nu.edu.pk::860a7133-657c-43e7-a51a-16ddffe6fb40" providerId="AD" clId="Web-{0026DBB7-7B8B-E952-3166-17D1FA0E453A}" dt="2023-08-20T12:44:02.636" v="4"/>
          <ac:spMkLst>
            <pc:docMk/>
            <pc:sldMk cId="0" sldId="270"/>
            <ac:spMk id="30757" creationId="{DE91395A-2D18-4AF6-A0AC-AAA7189FED11}"/>
          </ac:spMkLst>
        </pc:spChg>
        <pc:spChg chg="del">
          <ac:chgData name="zeshan khan" userId="S::zeshan.khan@nu.edu.pk::860a7133-657c-43e7-a51a-16ddffe6fb40" providerId="AD" clId="Web-{0026DBB7-7B8B-E952-3166-17D1FA0E453A}" dt="2023-08-20T12:44:02.636" v="4"/>
          <ac:spMkLst>
            <pc:docMk/>
            <pc:sldMk cId="0" sldId="270"/>
            <ac:spMk id="30759" creationId="{A57352BE-A213-4040-BE8E-D4A925AD9DF8}"/>
          </ac:spMkLst>
        </pc:spChg>
        <pc:spChg chg="del">
          <ac:chgData name="zeshan khan" userId="S::zeshan.khan@nu.edu.pk::860a7133-657c-43e7-a51a-16ddffe6fb40" providerId="AD" clId="Web-{0026DBB7-7B8B-E952-3166-17D1FA0E453A}" dt="2023-08-20T12:44:02.636" v="4"/>
          <ac:spMkLst>
            <pc:docMk/>
            <pc:sldMk cId="0" sldId="270"/>
            <ac:spMk id="30761" creationId="{1A44C337-3893-4B29-A265-B1329150B6AA}"/>
          </ac:spMkLst>
        </pc:spChg>
        <pc:spChg chg="del">
          <ac:chgData name="zeshan khan" userId="S::zeshan.khan@nu.edu.pk::860a7133-657c-43e7-a51a-16ddffe6fb40" providerId="AD" clId="Web-{0026DBB7-7B8B-E952-3166-17D1FA0E453A}" dt="2023-08-20T12:44:02.636" v="4"/>
          <ac:spMkLst>
            <pc:docMk/>
            <pc:sldMk cId="0" sldId="270"/>
            <ac:spMk id="30791" creationId="{AA5CD610-ED7C-4CED-A9A1-174432C88AF8}"/>
          </ac:spMkLst>
        </pc:spChg>
        <pc:spChg chg="del">
          <ac:chgData name="zeshan khan" userId="S::zeshan.khan@nu.edu.pk::860a7133-657c-43e7-a51a-16ddffe6fb40" providerId="AD" clId="Web-{0026DBB7-7B8B-E952-3166-17D1FA0E453A}" dt="2023-08-20T12:44:02.636" v="4"/>
          <ac:spMkLst>
            <pc:docMk/>
            <pc:sldMk cId="0" sldId="270"/>
            <ac:spMk id="30793" creationId="{0C4379BF-8C7A-480A-BC36-DA55D92A9356}"/>
          </ac:spMkLst>
        </pc:spChg>
        <pc:grpChg chg="del">
          <ac:chgData name="zeshan khan" userId="S::zeshan.khan@nu.edu.pk::860a7133-657c-43e7-a51a-16ddffe6fb40" providerId="AD" clId="Web-{0026DBB7-7B8B-E952-3166-17D1FA0E453A}" dt="2023-08-20T12:44:02.636" v="4"/>
          <ac:grpSpMkLst>
            <pc:docMk/>
            <pc:sldMk cId="0" sldId="270"/>
            <ac:grpSpMk id="30729" creationId="{7398C59F-5A18-487B-91D6-B955AACF2E50}"/>
          </ac:grpSpMkLst>
        </pc:grpChg>
        <pc:grpChg chg="del">
          <ac:chgData name="zeshan khan" userId="S::zeshan.khan@nu.edu.pk::860a7133-657c-43e7-a51a-16ddffe6fb40" providerId="AD" clId="Web-{0026DBB7-7B8B-E952-3166-17D1FA0E453A}" dt="2023-08-20T12:44:02.636" v="4"/>
          <ac:grpSpMkLst>
            <pc:docMk/>
            <pc:sldMk cId="0" sldId="270"/>
            <ac:grpSpMk id="30743" creationId="{520234FB-542E-4550-9C2F-1B56FD41A1CA}"/>
          </ac:grpSpMkLst>
        </pc:grpChg>
        <pc:grpChg chg="del">
          <ac:chgData name="zeshan khan" userId="S::zeshan.khan@nu.edu.pk::860a7133-657c-43e7-a51a-16ddffe6fb40" providerId="AD" clId="Web-{0026DBB7-7B8B-E952-3166-17D1FA0E453A}" dt="2023-08-20T12:44:02.636" v="4"/>
          <ac:grpSpMkLst>
            <pc:docMk/>
            <pc:sldMk cId="0" sldId="270"/>
            <ac:grpSpMk id="30763" creationId="{81E0B358-1267-4844-8B3D-B7A279B4175A}"/>
          </ac:grpSpMkLst>
        </pc:grpChg>
        <pc:grpChg chg="del">
          <ac:chgData name="zeshan khan" userId="S::zeshan.khan@nu.edu.pk::860a7133-657c-43e7-a51a-16ddffe6fb40" providerId="AD" clId="Web-{0026DBB7-7B8B-E952-3166-17D1FA0E453A}" dt="2023-08-20T12:44:02.636" v="4"/>
          <ac:grpSpMkLst>
            <pc:docMk/>
            <pc:sldMk cId="0" sldId="270"/>
            <ac:grpSpMk id="30777" creationId="{AF44CA9C-80E8-44E1-A79C-D6EBFC73BCA0}"/>
          </ac:grpSpMkLst>
        </pc:grpChg>
      </pc:sldChg>
      <pc:sldChg chg="delSp mod modClrScheme delDesignElem chgLayout">
        <pc:chgData name="zeshan khan" userId="S::zeshan.khan@nu.edu.pk::860a7133-657c-43e7-a51a-16ddffe6fb40" providerId="AD" clId="Web-{0026DBB7-7B8B-E952-3166-17D1FA0E453A}" dt="2023-08-20T12:44:02.636" v="4"/>
        <pc:sldMkLst>
          <pc:docMk/>
          <pc:sldMk cId="0" sldId="271"/>
        </pc:sldMkLst>
        <pc:spChg chg="del">
          <ac:chgData name="zeshan khan" userId="S::zeshan.khan@nu.edu.pk::860a7133-657c-43e7-a51a-16ddffe6fb40" providerId="AD" clId="Web-{0026DBB7-7B8B-E952-3166-17D1FA0E453A}" dt="2023-08-20T12:44:02.636" v="4"/>
          <ac:spMkLst>
            <pc:docMk/>
            <pc:sldMk cId="0" sldId="271"/>
            <ac:spMk id="32860" creationId="{1996130F-9AB5-4DE9-8574-3AF891C5C172}"/>
          </ac:spMkLst>
        </pc:spChg>
        <pc:spChg chg="del">
          <ac:chgData name="zeshan khan" userId="S::zeshan.khan@nu.edu.pk::860a7133-657c-43e7-a51a-16ddffe6fb40" providerId="AD" clId="Web-{0026DBB7-7B8B-E952-3166-17D1FA0E453A}" dt="2023-08-20T12:44:02.636" v="4"/>
          <ac:spMkLst>
            <pc:docMk/>
            <pc:sldMk cId="0" sldId="271"/>
            <ac:spMk id="32862" creationId="{7326F4E6-9131-42DA-97B2-0BA8D1E258AD}"/>
          </ac:spMkLst>
        </pc:spChg>
        <pc:spChg chg="del">
          <ac:chgData name="zeshan khan" userId="S::zeshan.khan@nu.edu.pk::860a7133-657c-43e7-a51a-16ddffe6fb40" providerId="AD" clId="Web-{0026DBB7-7B8B-E952-3166-17D1FA0E453A}" dt="2023-08-20T12:44:02.636" v="4"/>
          <ac:spMkLst>
            <pc:docMk/>
            <pc:sldMk cId="0" sldId="271"/>
            <ac:spMk id="32864" creationId="{3F4C104D-5F30-4811-9376-566B26E4719A}"/>
          </ac:spMkLst>
        </pc:spChg>
        <pc:spChg chg="del">
          <ac:chgData name="zeshan khan" userId="S::zeshan.khan@nu.edu.pk::860a7133-657c-43e7-a51a-16ddffe6fb40" providerId="AD" clId="Web-{0026DBB7-7B8B-E952-3166-17D1FA0E453A}" dt="2023-08-20T12:44:02.636" v="4"/>
          <ac:spMkLst>
            <pc:docMk/>
            <pc:sldMk cId="0" sldId="271"/>
            <ac:spMk id="32866" creationId="{0815E34B-5D02-4E01-A936-E8E1C0AB6F12}"/>
          </ac:spMkLst>
        </pc:spChg>
        <pc:spChg chg="del">
          <ac:chgData name="zeshan khan" userId="S::zeshan.khan@nu.edu.pk::860a7133-657c-43e7-a51a-16ddffe6fb40" providerId="AD" clId="Web-{0026DBB7-7B8B-E952-3166-17D1FA0E453A}" dt="2023-08-20T12:44:02.636" v="4"/>
          <ac:spMkLst>
            <pc:docMk/>
            <pc:sldMk cId="0" sldId="271"/>
            <ac:spMk id="32868" creationId="{7DE3414B-B032-4710-A468-D3285E38C5FF}"/>
          </ac:spMkLst>
        </pc:spChg>
        <pc:grpChg chg="del">
          <ac:chgData name="zeshan khan" userId="S::zeshan.khan@nu.edu.pk::860a7133-657c-43e7-a51a-16ddffe6fb40" providerId="AD" clId="Web-{0026DBB7-7B8B-E952-3166-17D1FA0E453A}" dt="2023-08-20T12:44:02.636" v="4"/>
          <ac:grpSpMkLst>
            <pc:docMk/>
            <pc:sldMk cId="0" sldId="271"/>
            <ac:grpSpMk id="32832" creationId="{166BF9EE-F7AC-4FA5-AC7E-001B3A642F75}"/>
          </ac:grpSpMkLst>
        </pc:grpChg>
        <pc:grpChg chg="del">
          <ac:chgData name="zeshan khan" userId="S::zeshan.khan@nu.edu.pk::860a7133-657c-43e7-a51a-16ddffe6fb40" providerId="AD" clId="Web-{0026DBB7-7B8B-E952-3166-17D1FA0E453A}" dt="2023-08-20T12:44:02.636" v="4"/>
          <ac:grpSpMkLst>
            <pc:docMk/>
            <pc:sldMk cId="0" sldId="271"/>
            <ac:grpSpMk id="32846" creationId="{E312DBA5-56D8-42B2-BA94-28168C2A6703}"/>
          </ac:grpSpMkLst>
        </pc:grpChg>
      </pc:sldChg>
      <pc:sldChg chg="delSp mod ord modClrScheme delDesignElem chgLayout">
        <pc:chgData name="zeshan khan" userId="S::zeshan.khan@nu.edu.pk::860a7133-657c-43e7-a51a-16ddffe6fb40" providerId="AD" clId="Web-{0026DBB7-7B8B-E952-3166-17D1FA0E453A}" dt="2023-08-20T12:49:00.662" v="6"/>
        <pc:sldMkLst>
          <pc:docMk/>
          <pc:sldMk cId="0" sldId="272"/>
        </pc:sldMkLst>
        <pc:spChg chg="del">
          <ac:chgData name="zeshan khan" userId="S::zeshan.khan@nu.edu.pk::860a7133-657c-43e7-a51a-16ddffe6fb40" providerId="AD" clId="Web-{0026DBB7-7B8B-E952-3166-17D1FA0E453A}" dt="2023-08-20T12:44:02.636" v="4"/>
          <ac:spMkLst>
            <pc:docMk/>
            <pc:sldMk cId="0" sldId="272"/>
            <ac:spMk id="34855" creationId="{1996130F-9AB5-4DE9-8574-3AF891C5C172}"/>
          </ac:spMkLst>
        </pc:spChg>
        <pc:spChg chg="del">
          <ac:chgData name="zeshan khan" userId="S::zeshan.khan@nu.edu.pk::860a7133-657c-43e7-a51a-16ddffe6fb40" providerId="AD" clId="Web-{0026DBB7-7B8B-E952-3166-17D1FA0E453A}" dt="2023-08-20T12:44:02.636" v="4"/>
          <ac:spMkLst>
            <pc:docMk/>
            <pc:sldMk cId="0" sldId="272"/>
            <ac:spMk id="34857" creationId="{7326F4E6-9131-42DA-97B2-0BA8D1E258AD}"/>
          </ac:spMkLst>
        </pc:spChg>
        <pc:spChg chg="del">
          <ac:chgData name="zeshan khan" userId="S::zeshan.khan@nu.edu.pk::860a7133-657c-43e7-a51a-16ddffe6fb40" providerId="AD" clId="Web-{0026DBB7-7B8B-E952-3166-17D1FA0E453A}" dt="2023-08-20T12:44:02.636" v="4"/>
          <ac:spMkLst>
            <pc:docMk/>
            <pc:sldMk cId="0" sldId="272"/>
            <ac:spMk id="34859" creationId="{3F4C104D-5F30-4811-9376-566B26E4719A}"/>
          </ac:spMkLst>
        </pc:spChg>
        <pc:spChg chg="del">
          <ac:chgData name="zeshan khan" userId="S::zeshan.khan@nu.edu.pk::860a7133-657c-43e7-a51a-16ddffe6fb40" providerId="AD" clId="Web-{0026DBB7-7B8B-E952-3166-17D1FA0E453A}" dt="2023-08-20T12:44:02.636" v="4"/>
          <ac:spMkLst>
            <pc:docMk/>
            <pc:sldMk cId="0" sldId="272"/>
            <ac:spMk id="34861" creationId="{0815E34B-5D02-4E01-A936-E8E1C0AB6F12}"/>
          </ac:spMkLst>
        </pc:spChg>
        <pc:spChg chg="del">
          <ac:chgData name="zeshan khan" userId="S::zeshan.khan@nu.edu.pk::860a7133-657c-43e7-a51a-16ddffe6fb40" providerId="AD" clId="Web-{0026DBB7-7B8B-E952-3166-17D1FA0E453A}" dt="2023-08-20T12:44:02.636" v="4"/>
          <ac:spMkLst>
            <pc:docMk/>
            <pc:sldMk cId="0" sldId="272"/>
            <ac:spMk id="34863" creationId="{7DE3414B-B032-4710-A468-D3285E38C5FF}"/>
          </ac:spMkLst>
        </pc:spChg>
        <pc:grpChg chg="del">
          <ac:chgData name="zeshan khan" userId="S::zeshan.khan@nu.edu.pk::860a7133-657c-43e7-a51a-16ddffe6fb40" providerId="AD" clId="Web-{0026DBB7-7B8B-E952-3166-17D1FA0E453A}" dt="2023-08-20T12:44:02.636" v="4"/>
          <ac:grpSpMkLst>
            <pc:docMk/>
            <pc:sldMk cId="0" sldId="272"/>
            <ac:grpSpMk id="34827" creationId="{166BF9EE-F7AC-4FA5-AC7E-001B3A642F75}"/>
          </ac:grpSpMkLst>
        </pc:grpChg>
        <pc:grpChg chg="del">
          <ac:chgData name="zeshan khan" userId="S::zeshan.khan@nu.edu.pk::860a7133-657c-43e7-a51a-16ddffe6fb40" providerId="AD" clId="Web-{0026DBB7-7B8B-E952-3166-17D1FA0E453A}" dt="2023-08-20T12:44:02.636" v="4"/>
          <ac:grpSpMkLst>
            <pc:docMk/>
            <pc:sldMk cId="0" sldId="272"/>
            <ac:grpSpMk id="34841" creationId="{E312DBA5-56D8-42B2-BA94-28168C2A6703}"/>
          </ac:grpSpMkLst>
        </pc:grpChg>
      </pc:sldChg>
      <pc:sldChg chg="addSp delSp modSp mod modClrScheme chgLayout">
        <pc:chgData name="zeshan khan" userId="S::zeshan.khan@nu.edu.pk::860a7133-657c-43e7-a51a-16ddffe6fb40" providerId="AD" clId="Web-{0026DBB7-7B8B-E952-3166-17D1FA0E453A}" dt="2023-08-20T12:51:47.277" v="9" actId="20577"/>
        <pc:sldMkLst>
          <pc:docMk/>
          <pc:sldMk cId="0" sldId="274"/>
        </pc:sldMkLst>
        <pc:spChg chg="mod">
          <ac:chgData name="zeshan khan" userId="S::zeshan.khan@nu.edu.pk::860a7133-657c-43e7-a51a-16ddffe6fb40" providerId="AD" clId="Web-{0026DBB7-7B8B-E952-3166-17D1FA0E453A}" dt="2023-08-20T12:48:30.677" v="5"/>
          <ac:spMkLst>
            <pc:docMk/>
            <pc:sldMk cId="0" sldId="274"/>
            <ac:spMk id="38914" creationId="{00000000-0000-0000-0000-000000000000}"/>
          </ac:spMkLst>
        </pc:spChg>
        <pc:spChg chg="mod">
          <ac:chgData name="zeshan khan" userId="S::zeshan.khan@nu.edu.pk::860a7133-657c-43e7-a51a-16ddffe6fb40" providerId="AD" clId="Web-{0026DBB7-7B8B-E952-3166-17D1FA0E453A}" dt="2023-08-20T12:51:47.277" v="9" actId="20577"/>
          <ac:spMkLst>
            <pc:docMk/>
            <pc:sldMk cId="0" sldId="274"/>
            <ac:spMk id="38915" creationId="{00000000-0000-0000-0000-000000000000}"/>
          </ac:spMkLst>
        </pc:spChg>
        <pc:grpChg chg="add del mod">
          <ac:chgData name="zeshan khan" userId="S::zeshan.khan@nu.edu.pk::860a7133-657c-43e7-a51a-16ddffe6fb40" providerId="AD" clId="Web-{0026DBB7-7B8B-E952-3166-17D1FA0E453A}" dt="2023-08-20T12:41:34.100" v="3"/>
          <ac:grpSpMkLst>
            <pc:docMk/>
            <pc:sldMk cId="0" sldId="274"/>
            <ac:grpSpMk id="2" creationId="{F240C38A-0B40-45E3-1CBD-8DD0B622246C}"/>
          </ac:grpSpMkLst>
        </pc:grpChg>
        <pc:picChg chg="mod topLvl">
          <ac:chgData name="zeshan khan" userId="S::zeshan.khan@nu.edu.pk::860a7133-657c-43e7-a51a-16ddffe6fb40" providerId="AD" clId="Web-{0026DBB7-7B8B-E952-3166-17D1FA0E453A}" dt="2023-08-20T12:41:34.100" v="3"/>
          <ac:picMkLst>
            <pc:docMk/>
            <pc:sldMk cId="0" sldId="274"/>
            <ac:picMk id="38916" creationId="{00000000-0000-0000-0000-000000000000}"/>
          </ac:picMkLst>
        </pc:picChg>
        <pc:picChg chg="mod topLvl">
          <ac:chgData name="zeshan khan" userId="S::zeshan.khan@nu.edu.pk::860a7133-657c-43e7-a51a-16ddffe6fb40" providerId="AD" clId="Web-{0026DBB7-7B8B-E952-3166-17D1FA0E453A}" dt="2023-08-20T12:41:34.100" v="3"/>
          <ac:picMkLst>
            <pc:docMk/>
            <pc:sldMk cId="0" sldId="274"/>
            <ac:picMk id="38917" creationId="{00000000-0000-0000-0000-000000000000}"/>
          </ac:picMkLst>
        </pc:picChg>
        <pc:cxnChg chg="mod topLvl">
          <ac:chgData name="zeshan khan" userId="S::zeshan.khan@nu.edu.pk::860a7133-657c-43e7-a51a-16ddffe6fb40" providerId="AD" clId="Web-{0026DBB7-7B8B-E952-3166-17D1FA0E453A}" dt="2023-08-20T12:41:34.100" v="3"/>
          <ac:cxnSpMkLst>
            <pc:docMk/>
            <pc:sldMk cId="0" sldId="274"/>
            <ac:cxnSpMk id="38920" creationId="{00000000-0000-0000-0000-000000000000}"/>
          </ac:cxnSpMkLst>
        </pc:cxnChg>
      </pc:sldChg>
      <pc:sldChg chg="addSp delSp modSp mod modClrScheme chgLayout">
        <pc:chgData name="zeshan khan" userId="S::zeshan.khan@nu.edu.pk::860a7133-657c-43e7-a51a-16ddffe6fb40" providerId="AD" clId="Web-{0026DBB7-7B8B-E952-3166-17D1FA0E453A}" dt="2023-08-20T12:53:07.217" v="28" actId="1076"/>
        <pc:sldMkLst>
          <pc:docMk/>
          <pc:sldMk cId="0" sldId="275"/>
        </pc:sldMkLst>
        <pc:spChg chg="add mod">
          <ac:chgData name="zeshan khan" userId="S::zeshan.khan@nu.edu.pk::860a7133-657c-43e7-a51a-16ddffe6fb40" providerId="AD" clId="Web-{0026DBB7-7B8B-E952-3166-17D1FA0E453A}" dt="2023-08-20T12:52:32.138" v="24" actId="14100"/>
          <ac:spMkLst>
            <pc:docMk/>
            <pc:sldMk cId="0" sldId="275"/>
            <ac:spMk id="5" creationId="{09A90BE7-78E4-F7D0-3194-3AEF4DB44C6C}"/>
          </ac:spMkLst>
        </pc:spChg>
        <pc:spChg chg="del mod">
          <ac:chgData name="zeshan khan" userId="S::zeshan.khan@nu.edu.pk::860a7133-657c-43e7-a51a-16ddffe6fb40" providerId="AD" clId="Web-{0026DBB7-7B8B-E952-3166-17D1FA0E453A}" dt="2023-08-20T12:51:52.386" v="10"/>
          <ac:spMkLst>
            <pc:docMk/>
            <pc:sldMk cId="0" sldId="275"/>
            <ac:spMk id="40962" creationId="{00000000-0000-0000-0000-000000000000}"/>
          </ac:spMkLst>
        </pc:spChg>
        <pc:spChg chg="mod">
          <ac:chgData name="zeshan khan" userId="S::zeshan.khan@nu.edu.pk::860a7133-657c-43e7-a51a-16ddffe6fb40" providerId="AD" clId="Web-{0026DBB7-7B8B-E952-3166-17D1FA0E453A}" dt="2023-08-20T12:53:07.108" v="27" actId="20577"/>
          <ac:spMkLst>
            <pc:docMk/>
            <pc:sldMk cId="0" sldId="275"/>
            <ac:spMk id="40963" creationId="{00000000-0000-0000-0000-000000000000}"/>
          </ac:spMkLst>
        </pc:spChg>
        <pc:grpChg chg="mod">
          <ac:chgData name="zeshan khan" userId="S::zeshan.khan@nu.edu.pk::860a7133-657c-43e7-a51a-16ddffe6fb40" providerId="AD" clId="Web-{0026DBB7-7B8B-E952-3166-17D1FA0E453A}" dt="2023-08-20T12:53:07.217" v="28" actId="1076"/>
          <ac:grpSpMkLst>
            <pc:docMk/>
            <pc:sldMk cId="0" sldId="275"/>
            <ac:grpSpMk id="3" creationId="{63FB5D47-0878-526A-A8F4-F85630115154}"/>
          </ac:grpSpMkLst>
        </pc:grpChg>
      </pc:sldChg>
      <pc:sldChg chg="addSp delSp modSp mod modClrScheme chgLayout">
        <pc:chgData name="zeshan khan" userId="S::zeshan.khan@nu.edu.pk::860a7133-657c-43e7-a51a-16ddffe6fb40" providerId="AD" clId="Web-{0026DBB7-7B8B-E952-3166-17D1FA0E453A}" dt="2023-08-20T12:53:29.874" v="31" actId="20577"/>
        <pc:sldMkLst>
          <pc:docMk/>
          <pc:sldMk cId="0" sldId="276"/>
        </pc:sldMkLst>
        <pc:spChg chg="add mod">
          <ac:chgData name="zeshan khan" userId="S::zeshan.khan@nu.edu.pk::860a7133-657c-43e7-a51a-16ddffe6fb40" providerId="AD" clId="Web-{0026DBB7-7B8B-E952-3166-17D1FA0E453A}" dt="2023-08-20T12:53:29.874" v="31" actId="20577"/>
          <ac:spMkLst>
            <pc:docMk/>
            <pc:sldMk cId="0" sldId="276"/>
            <ac:spMk id="3" creationId="{3075577E-AEB0-FE68-8D37-3C9CA430BF79}"/>
          </ac:spMkLst>
        </pc:spChg>
        <pc:spChg chg="del">
          <ac:chgData name="zeshan khan" userId="S::zeshan.khan@nu.edu.pk::860a7133-657c-43e7-a51a-16ddffe6fb40" providerId="AD" clId="Web-{0026DBB7-7B8B-E952-3166-17D1FA0E453A}" dt="2023-08-20T12:53:16.577" v="29"/>
          <ac:spMkLst>
            <pc:docMk/>
            <pc:sldMk cId="0" sldId="276"/>
            <ac:spMk id="43010" creationId="{00000000-0000-0000-0000-000000000000}"/>
          </ac:spMkLst>
        </pc:spChg>
      </pc:sldChg>
      <pc:sldChg chg="addSp delSp modSp mod modClrScheme chgLayout">
        <pc:chgData name="zeshan khan" userId="S::zeshan.khan@nu.edu.pk::860a7133-657c-43e7-a51a-16ddffe6fb40" providerId="AD" clId="Web-{0026DBB7-7B8B-E952-3166-17D1FA0E453A}" dt="2023-08-20T12:56:10.614" v="35" actId="20577"/>
        <pc:sldMkLst>
          <pc:docMk/>
          <pc:sldMk cId="0" sldId="277"/>
        </pc:sldMkLst>
        <pc:spChg chg="add mod">
          <ac:chgData name="zeshan khan" userId="S::zeshan.khan@nu.edu.pk::860a7133-657c-43e7-a51a-16ddffe6fb40" providerId="AD" clId="Web-{0026DBB7-7B8B-E952-3166-17D1FA0E453A}" dt="2023-08-20T12:56:10.614" v="35" actId="20577"/>
          <ac:spMkLst>
            <pc:docMk/>
            <pc:sldMk cId="0" sldId="277"/>
            <ac:spMk id="3" creationId="{D0ACA2F5-6AB6-C12A-40E6-D07F552FF213}"/>
          </ac:spMkLst>
        </pc:spChg>
        <pc:spChg chg="del">
          <ac:chgData name="zeshan khan" userId="S::zeshan.khan@nu.edu.pk::860a7133-657c-43e7-a51a-16ddffe6fb40" providerId="AD" clId="Web-{0026DBB7-7B8B-E952-3166-17D1FA0E453A}" dt="2023-08-20T12:53:47.093" v="32"/>
          <ac:spMkLst>
            <pc:docMk/>
            <pc:sldMk cId="0" sldId="277"/>
            <ac:spMk id="45058" creationId="{00000000-0000-0000-0000-000000000000}"/>
          </ac:spMkLst>
        </pc:spChg>
      </pc:sldChg>
      <pc:sldChg chg="mod modClrScheme chgLayout">
        <pc:chgData name="zeshan khan" userId="S::zeshan.khan@nu.edu.pk::860a7133-657c-43e7-a51a-16ddffe6fb40" providerId="AD" clId="Web-{0026DBB7-7B8B-E952-3166-17D1FA0E453A}" dt="2023-08-20T12:44:02.636" v="4"/>
        <pc:sldMkLst>
          <pc:docMk/>
          <pc:sldMk cId="0" sldId="278"/>
        </pc:sldMkLst>
      </pc:sldChg>
      <pc:sldChg chg="mod modClrScheme chgLayout">
        <pc:chgData name="zeshan khan" userId="S::zeshan.khan@nu.edu.pk::860a7133-657c-43e7-a51a-16ddffe6fb40" providerId="AD" clId="Web-{0026DBB7-7B8B-E952-3166-17D1FA0E453A}" dt="2023-08-20T12:44:02.636" v="4"/>
        <pc:sldMkLst>
          <pc:docMk/>
          <pc:sldMk cId="0" sldId="279"/>
        </pc:sldMkLst>
      </pc:sldChg>
      <pc:sldChg chg="mod modClrScheme chgLayout">
        <pc:chgData name="zeshan khan" userId="S::zeshan.khan@nu.edu.pk::860a7133-657c-43e7-a51a-16ddffe6fb40" providerId="AD" clId="Web-{0026DBB7-7B8B-E952-3166-17D1FA0E453A}" dt="2023-08-20T12:44:02.636" v="4"/>
        <pc:sldMkLst>
          <pc:docMk/>
          <pc:sldMk cId="0" sldId="280"/>
        </pc:sldMkLst>
      </pc:sldChg>
      <pc:sldChg chg="mod modClrScheme chgLayout">
        <pc:chgData name="zeshan khan" userId="S::zeshan.khan@nu.edu.pk::860a7133-657c-43e7-a51a-16ddffe6fb40" providerId="AD" clId="Web-{0026DBB7-7B8B-E952-3166-17D1FA0E453A}" dt="2023-08-20T12:44:02.636" v="4"/>
        <pc:sldMkLst>
          <pc:docMk/>
          <pc:sldMk cId="0" sldId="281"/>
        </pc:sldMkLst>
      </pc:sldChg>
      <pc:sldChg chg="mod modClrScheme chgLayout">
        <pc:chgData name="zeshan khan" userId="S::zeshan.khan@nu.edu.pk::860a7133-657c-43e7-a51a-16ddffe6fb40" providerId="AD" clId="Web-{0026DBB7-7B8B-E952-3166-17D1FA0E453A}" dt="2023-08-20T12:44:02.636" v="4"/>
        <pc:sldMkLst>
          <pc:docMk/>
          <pc:sldMk cId="0" sldId="282"/>
        </pc:sldMkLst>
      </pc:sldChg>
      <pc:sldChg chg="mod modClrScheme chgLayout">
        <pc:chgData name="zeshan khan" userId="S::zeshan.khan@nu.edu.pk::860a7133-657c-43e7-a51a-16ddffe6fb40" providerId="AD" clId="Web-{0026DBB7-7B8B-E952-3166-17D1FA0E453A}" dt="2023-08-20T12:44:02.636" v="4"/>
        <pc:sldMkLst>
          <pc:docMk/>
          <pc:sldMk cId="0" sldId="283"/>
        </pc:sldMkLst>
      </pc:sldChg>
      <pc:sldChg chg="mod modClrScheme chgLayout">
        <pc:chgData name="zeshan khan" userId="S::zeshan.khan@nu.edu.pk::860a7133-657c-43e7-a51a-16ddffe6fb40" providerId="AD" clId="Web-{0026DBB7-7B8B-E952-3166-17D1FA0E453A}" dt="2023-08-20T12:44:02.636" v="4"/>
        <pc:sldMkLst>
          <pc:docMk/>
          <pc:sldMk cId="0" sldId="284"/>
        </pc:sldMkLst>
      </pc:sldChg>
      <pc:sldChg chg="mod modClrScheme chgLayout">
        <pc:chgData name="zeshan khan" userId="S::zeshan.khan@nu.edu.pk::860a7133-657c-43e7-a51a-16ddffe6fb40" providerId="AD" clId="Web-{0026DBB7-7B8B-E952-3166-17D1FA0E453A}" dt="2023-08-20T12:44:02.636" v="4"/>
        <pc:sldMkLst>
          <pc:docMk/>
          <pc:sldMk cId="0" sldId="285"/>
        </pc:sldMkLst>
      </pc:sldChg>
      <pc:sldChg chg="mod modClrScheme chgLayout">
        <pc:chgData name="zeshan khan" userId="S::zeshan.khan@nu.edu.pk::860a7133-657c-43e7-a51a-16ddffe6fb40" providerId="AD" clId="Web-{0026DBB7-7B8B-E952-3166-17D1FA0E453A}" dt="2023-08-20T12:44:02.636" v="4"/>
        <pc:sldMkLst>
          <pc:docMk/>
          <pc:sldMk cId="0" sldId="286"/>
        </pc:sldMkLst>
      </pc:sldChg>
      <pc:sldChg chg="mod modClrScheme chgLayout">
        <pc:chgData name="zeshan khan" userId="S::zeshan.khan@nu.edu.pk::860a7133-657c-43e7-a51a-16ddffe6fb40" providerId="AD" clId="Web-{0026DBB7-7B8B-E952-3166-17D1FA0E453A}" dt="2023-08-20T12:44:02.636" v="4"/>
        <pc:sldMkLst>
          <pc:docMk/>
          <pc:sldMk cId="0" sldId="287"/>
        </pc:sldMkLst>
      </pc:sldChg>
      <pc:sldChg chg="mod modClrScheme chgLayout">
        <pc:chgData name="zeshan khan" userId="S::zeshan.khan@nu.edu.pk::860a7133-657c-43e7-a51a-16ddffe6fb40" providerId="AD" clId="Web-{0026DBB7-7B8B-E952-3166-17D1FA0E453A}" dt="2023-08-20T12:44:02.636" v="4"/>
        <pc:sldMkLst>
          <pc:docMk/>
          <pc:sldMk cId="0" sldId="288"/>
        </pc:sldMkLst>
      </pc:sldChg>
      <pc:sldChg chg="mod modClrScheme chgLayout">
        <pc:chgData name="zeshan khan" userId="S::zeshan.khan@nu.edu.pk::860a7133-657c-43e7-a51a-16ddffe6fb40" providerId="AD" clId="Web-{0026DBB7-7B8B-E952-3166-17D1FA0E453A}" dt="2023-08-20T12:44:02.636" v="4"/>
        <pc:sldMkLst>
          <pc:docMk/>
          <pc:sldMk cId="0" sldId="289"/>
        </pc:sldMkLst>
      </pc:sldChg>
      <pc:sldChg chg="mod modClrScheme chgLayout">
        <pc:chgData name="zeshan khan" userId="S::zeshan.khan@nu.edu.pk::860a7133-657c-43e7-a51a-16ddffe6fb40" providerId="AD" clId="Web-{0026DBB7-7B8B-E952-3166-17D1FA0E453A}" dt="2023-08-20T12:44:02.636" v="4"/>
        <pc:sldMkLst>
          <pc:docMk/>
          <pc:sldMk cId="0" sldId="290"/>
        </pc:sldMkLst>
      </pc:sldChg>
      <pc:sldChg chg="mod modClrScheme chgLayout">
        <pc:chgData name="zeshan khan" userId="S::zeshan.khan@nu.edu.pk::860a7133-657c-43e7-a51a-16ddffe6fb40" providerId="AD" clId="Web-{0026DBB7-7B8B-E952-3166-17D1FA0E453A}" dt="2023-08-20T12:44:02.636" v="4"/>
        <pc:sldMkLst>
          <pc:docMk/>
          <pc:sldMk cId="0" sldId="291"/>
        </pc:sldMkLst>
      </pc:sldChg>
      <pc:sldChg chg="delSp modSp mod modClrScheme delDesignElem chgLayout">
        <pc:chgData name="zeshan khan" userId="S::zeshan.khan@nu.edu.pk::860a7133-657c-43e7-a51a-16ddffe6fb40" providerId="AD" clId="Web-{0026DBB7-7B8B-E952-3166-17D1FA0E453A}" dt="2023-08-20T12:44:02.636" v="4"/>
        <pc:sldMkLst>
          <pc:docMk/>
          <pc:sldMk cId="3846889087" sldId="292"/>
        </pc:sldMkLst>
        <pc:spChg chg="mod ord">
          <ac:chgData name="zeshan khan" userId="S::zeshan.khan@nu.edu.pk::860a7133-657c-43e7-a51a-16ddffe6fb40" providerId="AD" clId="Web-{0026DBB7-7B8B-E952-3166-17D1FA0E453A}" dt="2023-08-20T12:44:02.636" v="4"/>
          <ac:spMkLst>
            <pc:docMk/>
            <pc:sldMk cId="3846889087" sldId="292"/>
            <ac:spMk id="2" creationId="{49539DB9-BFE3-0CE5-997C-FDA1B3DFFADC}"/>
          </ac:spMkLst>
        </pc:spChg>
        <pc:spChg chg="mod ord">
          <ac:chgData name="zeshan khan" userId="S::zeshan.khan@nu.edu.pk::860a7133-657c-43e7-a51a-16ddffe6fb40" providerId="AD" clId="Web-{0026DBB7-7B8B-E952-3166-17D1FA0E453A}" dt="2023-08-20T12:44:02.636" v="4"/>
          <ac:spMkLst>
            <pc:docMk/>
            <pc:sldMk cId="3846889087" sldId="292"/>
            <ac:spMk id="3" creationId="{3BB83959-9652-4DDB-B83A-EF6ED64EFBB8}"/>
          </ac:spMkLst>
        </pc:spChg>
        <pc:spChg chg="del">
          <ac:chgData name="zeshan khan" userId="S::zeshan.khan@nu.edu.pk::860a7133-657c-43e7-a51a-16ddffe6fb40" providerId="AD" clId="Web-{0026DBB7-7B8B-E952-3166-17D1FA0E453A}" dt="2023-08-20T12:44:02.636" v="4"/>
          <ac:spMkLst>
            <pc:docMk/>
            <pc:sldMk cId="3846889087" sldId="292"/>
            <ac:spMk id="23559" creationId="{1A44C337-3893-4B29-A265-B1329150B6AA}"/>
          </ac:spMkLst>
        </pc:spChg>
        <pc:spChg chg="del">
          <ac:chgData name="zeshan khan" userId="S::zeshan.khan@nu.edu.pk::860a7133-657c-43e7-a51a-16ddffe6fb40" providerId="AD" clId="Web-{0026DBB7-7B8B-E952-3166-17D1FA0E453A}" dt="2023-08-20T12:44:02.636" v="4"/>
          <ac:spMkLst>
            <pc:docMk/>
            <pc:sldMk cId="3846889087" sldId="292"/>
            <ac:spMk id="23589" creationId="{AA5CD610-ED7C-4CED-A9A1-174432C88AF8}"/>
          </ac:spMkLst>
        </pc:spChg>
        <pc:spChg chg="del">
          <ac:chgData name="zeshan khan" userId="S::zeshan.khan@nu.edu.pk::860a7133-657c-43e7-a51a-16ddffe6fb40" providerId="AD" clId="Web-{0026DBB7-7B8B-E952-3166-17D1FA0E453A}" dt="2023-08-20T12:44:02.636" v="4"/>
          <ac:spMkLst>
            <pc:docMk/>
            <pc:sldMk cId="3846889087" sldId="292"/>
            <ac:spMk id="23591" creationId="{0C4379BF-8C7A-480A-BC36-DA55D92A9356}"/>
          </ac:spMkLst>
        </pc:spChg>
        <pc:grpChg chg="del">
          <ac:chgData name="zeshan khan" userId="S::zeshan.khan@nu.edu.pk::860a7133-657c-43e7-a51a-16ddffe6fb40" providerId="AD" clId="Web-{0026DBB7-7B8B-E952-3166-17D1FA0E453A}" dt="2023-08-20T12:44:02.636" v="4"/>
          <ac:grpSpMkLst>
            <pc:docMk/>
            <pc:sldMk cId="3846889087" sldId="292"/>
            <ac:grpSpMk id="23561" creationId="{81E0B358-1267-4844-8B3D-B7A279B4175A}"/>
          </ac:grpSpMkLst>
        </pc:grpChg>
        <pc:grpChg chg="del">
          <ac:chgData name="zeshan khan" userId="S::zeshan.khan@nu.edu.pk::860a7133-657c-43e7-a51a-16ddffe6fb40" providerId="AD" clId="Web-{0026DBB7-7B8B-E952-3166-17D1FA0E453A}" dt="2023-08-20T12:44:02.636" v="4"/>
          <ac:grpSpMkLst>
            <pc:docMk/>
            <pc:sldMk cId="3846889087" sldId="292"/>
            <ac:grpSpMk id="23575" creationId="{AF44CA9C-80E8-44E1-A79C-D6EBFC73BCA0}"/>
          </ac:grpSpMkLst>
        </pc:grpChg>
      </pc:sldChg>
      <pc:sldChg chg="delSp mod modClrScheme delDesignElem chgLayout">
        <pc:chgData name="zeshan khan" userId="S::zeshan.khan@nu.edu.pk::860a7133-657c-43e7-a51a-16ddffe6fb40" providerId="AD" clId="Web-{0026DBB7-7B8B-E952-3166-17D1FA0E453A}" dt="2023-08-20T12:44:02.636" v="4"/>
        <pc:sldMkLst>
          <pc:docMk/>
          <pc:sldMk cId="1624290165" sldId="293"/>
        </pc:sldMkLst>
        <pc:spChg chg="del">
          <ac:chgData name="zeshan khan" userId="S::zeshan.khan@nu.edu.pk::860a7133-657c-43e7-a51a-16ddffe6fb40" providerId="AD" clId="Web-{0026DBB7-7B8B-E952-3166-17D1FA0E453A}" dt="2023-08-20T12:44:02.636" v="4"/>
          <ac:spMkLst>
            <pc:docMk/>
            <pc:sldMk cId="1624290165" sldId="293"/>
            <ac:spMk id="36945" creationId="{32414B5A-E45A-41FB-B0D4-F2041B8E60AA}"/>
          </ac:spMkLst>
        </pc:spChg>
        <pc:spChg chg="del">
          <ac:chgData name="zeshan khan" userId="S::zeshan.khan@nu.edu.pk::860a7133-657c-43e7-a51a-16ddffe6fb40" providerId="AD" clId="Web-{0026DBB7-7B8B-E952-3166-17D1FA0E453A}" dt="2023-08-20T12:44:02.636" v="4"/>
          <ac:spMkLst>
            <pc:docMk/>
            <pc:sldMk cId="1624290165" sldId="293"/>
            <ac:spMk id="36947" creationId="{F314F073-B3D5-4E5E-BC7E-560789B24C24}"/>
          </ac:spMkLst>
        </pc:spChg>
        <pc:grpChg chg="del">
          <ac:chgData name="zeshan khan" userId="S::zeshan.khan@nu.edu.pk::860a7133-657c-43e7-a51a-16ddffe6fb40" providerId="AD" clId="Web-{0026DBB7-7B8B-E952-3166-17D1FA0E453A}" dt="2023-08-20T12:44:02.636" v="4"/>
          <ac:grpSpMkLst>
            <pc:docMk/>
            <pc:sldMk cId="1624290165" sldId="293"/>
            <ac:grpSpMk id="36917" creationId="{65B378DD-3302-4E46-B933-A3A4720E23CB}"/>
          </ac:grpSpMkLst>
        </pc:grpChg>
        <pc:grpChg chg="del">
          <ac:chgData name="zeshan khan" userId="S::zeshan.khan@nu.edu.pk::860a7133-657c-43e7-a51a-16ddffe6fb40" providerId="AD" clId="Web-{0026DBB7-7B8B-E952-3166-17D1FA0E453A}" dt="2023-08-20T12:44:02.636" v="4"/>
          <ac:grpSpMkLst>
            <pc:docMk/>
            <pc:sldMk cId="1624290165" sldId="293"/>
            <ac:grpSpMk id="36931" creationId="{B96A5ECF-03BC-41D7-9EF2-7C9F3EBD48B1}"/>
          </ac:grpSpMkLst>
        </pc:grpChg>
      </pc:sldChg>
      <pc:sldChg chg="delSp mod modClrScheme delDesignElem chgLayout">
        <pc:chgData name="zeshan khan" userId="S::zeshan.khan@nu.edu.pk::860a7133-657c-43e7-a51a-16ddffe6fb40" providerId="AD" clId="Web-{0026DBB7-7B8B-E952-3166-17D1FA0E453A}" dt="2023-08-20T12:44:02.636" v="4"/>
        <pc:sldMkLst>
          <pc:docMk/>
          <pc:sldMk cId="1991374193" sldId="294"/>
        </pc:sldMkLst>
        <pc:spChg chg="del">
          <ac:chgData name="zeshan khan" userId="S::zeshan.khan@nu.edu.pk::860a7133-657c-43e7-a51a-16ddffe6fb40" providerId="AD" clId="Web-{0026DBB7-7B8B-E952-3166-17D1FA0E453A}" dt="2023-08-20T12:44:02.636" v="4"/>
          <ac:spMkLst>
            <pc:docMk/>
            <pc:sldMk cId="1991374193" sldId="294"/>
            <ac:spMk id="10277" creationId="{DE91395A-2D18-4AF6-A0AC-AAA7189FED11}"/>
          </ac:spMkLst>
        </pc:spChg>
        <pc:spChg chg="del">
          <ac:chgData name="zeshan khan" userId="S::zeshan.khan@nu.edu.pk::860a7133-657c-43e7-a51a-16ddffe6fb40" providerId="AD" clId="Web-{0026DBB7-7B8B-E952-3166-17D1FA0E453A}" dt="2023-08-20T12:44:02.636" v="4"/>
          <ac:spMkLst>
            <pc:docMk/>
            <pc:sldMk cId="1991374193" sldId="294"/>
            <ac:spMk id="10279" creationId="{A57352BE-A213-4040-BE8E-D4A925AD9DF8}"/>
          </ac:spMkLst>
        </pc:spChg>
        <pc:spChg chg="del">
          <ac:chgData name="zeshan khan" userId="S::zeshan.khan@nu.edu.pk::860a7133-657c-43e7-a51a-16ddffe6fb40" providerId="AD" clId="Web-{0026DBB7-7B8B-E952-3166-17D1FA0E453A}" dt="2023-08-20T12:44:02.636" v="4"/>
          <ac:spMkLst>
            <pc:docMk/>
            <pc:sldMk cId="1991374193" sldId="294"/>
            <ac:spMk id="10281" creationId="{008ED74B-06F2-4BD5-838F-1AAD0033EF0B}"/>
          </ac:spMkLst>
        </pc:spChg>
        <pc:spChg chg="del">
          <ac:chgData name="zeshan khan" userId="S::zeshan.khan@nu.edu.pk::860a7133-657c-43e7-a51a-16ddffe6fb40" providerId="AD" clId="Web-{0026DBB7-7B8B-E952-3166-17D1FA0E453A}" dt="2023-08-20T12:44:02.636" v="4"/>
          <ac:spMkLst>
            <pc:docMk/>
            <pc:sldMk cId="1991374193" sldId="294"/>
            <ac:spMk id="10311" creationId="{CC9387DA-2D8E-4E5D-BD65-274370B65965}"/>
          </ac:spMkLst>
        </pc:spChg>
        <pc:spChg chg="del">
          <ac:chgData name="zeshan khan" userId="S::zeshan.khan@nu.edu.pk::860a7133-657c-43e7-a51a-16ddffe6fb40" providerId="AD" clId="Web-{0026DBB7-7B8B-E952-3166-17D1FA0E453A}" dt="2023-08-20T12:44:02.636" v="4"/>
          <ac:spMkLst>
            <pc:docMk/>
            <pc:sldMk cId="1991374193" sldId="294"/>
            <ac:spMk id="10313" creationId="{18BFC65B-9706-4EE1-8B75-FEEC1C530558}"/>
          </ac:spMkLst>
        </pc:spChg>
        <pc:grpChg chg="del">
          <ac:chgData name="zeshan khan" userId="S::zeshan.khan@nu.edu.pk::860a7133-657c-43e7-a51a-16ddffe6fb40" providerId="AD" clId="Web-{0026DBB7-7B8B-E952-3166-17D1FA0E453A}" dt="2023-08-20T12:44:02.636" v="4"/>
          <ac:grpSpMkLst>
            <pc:docMk/>
            <pc:sldMk cId="1991374193" sldId="294"/>
            <ac:grpSpMk id="10249" creationId="{7398C59F-5A18-487B-91D6-B955AACF2E50}"/>
          </ac:grpSpMkLst>
        </pc:grpChg>
        <pc:grpChg chg="del">
          <ac:chgData name="zeshan khan" userId="S::zeshan.khan@nu.edu.pk::860a7133-657c-43e7-a51a-16ddffe6fb40" providerId="AD" clId="Web-{0026DBB7-7B8B-E952-3166-17D1FA0E453A}" dt="2023-08-20T12:44:02.636" v="4"/>
          <ac:grpSpMkLst>
            <pc:docMk/>
            <pc:sldMk cId="1991374193" sldId="294"/>
            <ac:grpSpMk id="10263" creationId="{520234FB-542E-4550-9C2F-1B56FD41A1CA}"/>
          </ac:grpSpMkLst>
        </pc:grpChg>
        <pc:grpChg chg="del">
          <ac:chgData name="zeshan khan" userId="S::zeshan.khan@nu.edu.pk::860a7133-657c-43e7-a51a-16ddffe6fb40" providerId="AD" clId="Web-{0026DBB7-7B8B-E952-3166-17D1FA0E453A}" dt="2023-08-20T12:44:02.636" v="4"/>
          <ac:grpSpMkLst>
            <pc:docMk/>
            <pc:sldMk cId="1991374193" sldId="294"/>
            <ac:grpSpMk id="10283" creationId="{E9F586E1-75B5-49B8-9A21-DD14CA0F6955}"/>
          </ac:grpSpMkLst>
        </pc:grpChg>
        <pc:grpChg chg="del">
          <ac:chgData name="zeshan khan" userId="S::zeshan.khan@nu.edu.pk::860a7133-657c-43e7-a51a-16ddffe6fb40" providerId="AD" clId="Web-{0026DBB7-7B8B-E952-3166-17D1FA0E453A}" dt="2023-08-20T12:44:02.636" v="4"/>
          <ac:grpSpMkLst>
            <pc:docMk/>
            <pc:sldMk cId="1991374193" sldId="294"/>
            <ac:grpSpMk id="10297" creationId="{F9CAF6A1-77C7-4ABC-9E4A-E74A8DB16DC1}"/>
          </ac:grpSpMkLst>
        </pc:grpChg>
      </pc:sldChg>
      <pc:sldChg chg="delSp modSp mod modClrScheme delDesignElem chgLayout">
        <pc:chgData name="zeshan khan" userId="S::zeshan.khan@nu.edu.pk::860a7133-657c-43e7-a51a-16ddffe6fb40" providerId="AD" clId="Web-{0026DBB7-7B8B-E952-3166-17D1FA0E453A}" dt="2023-08-20T12:44:02.636" v="4"/>
        <pc:sldMkLst>
          <pc:docMk/>
          <pc:sldMk cId="1979334164" sldId="295"/>
        </pc:sldMkLst>
        <pc:spChg chg="mod ord">
          <ac:chgData name="zeshan khan" userId="S::zeshan.khan@nu.edu.pk::860a7133-657c-43e7-a51a-16ddffe6fb40" providerId="AD" clId="Web-{0026DBB7-7B8B-E952-3166-17D1FA0E453A}" dt="2023-08-20T12:44:02.636" v="4"/>
          <ac:spMkLst>
            <pc:docMk/>
            <pc:sldMk cId="1979334164" sldId="295"/>
            <ac:spMk id="51202" creationId="{00000000-0000-0000-0000-000000000000}"/>
          </ac:spMkLst>
        </pc:spChg>
        <pc:spChg chg="mod ord">
          <ac:chgData name="zeshan khan" userId="S::zeshan.khan@nu.edu.pk::860a7133-657c-43e7-a51a-16ddffe6fb40" providerId="AD" clId="Web-{0026DBB7-7B8B-E952-3166-17D1FA0E453A}" dt="2023-08-20T12:44:02.636" v="4"/>
          <ac:spMkLst>
            <pc:docMk/>
            <pc:sldMk cId="1979334164" sldId="295"/>
            <ac:spMk id="51203" creationId="{00000000-0000-0000-0000-000000000000}"/>
          </ac:spMkLst>
        </pc:spChg>
        <pc:spChg chg="del">
          <ac:chgData name="zeshan khan" userId="S::zeshan.khan@nu.edu.pk::860a7133-657c-43e7-a51a-16ddffe6fb40" providerId="AD" clId="Web-{0026DBB7-7B8B-E952-3166-17D1FA0E453A}" dt="2023-08-20T12:44:02.636" v="4"/>
          <ac:spMkLst>
            <pc:docMk/>
            <pc:sldMk cId="1979334164" sldId="295"/>
            <ac:spMk id="129051" creationId="{3F4C104D-5F30-4811-9376-566B26E4719A}"/>
          </ac:spMkLst>
        </pc:spChg>
        <pc:spChg chg="del">
          <ac:chgData name="zeshan khan" userId="S::zeshan.khan@nu.edu.pk::860a7133-657c-43e7-a51a-16ddffe6fb40" providerId="AD" clId="Web-{0026DBB7-7B8B-E952-3166-17D1FA0E453A}" dt="2023-08-20T12:44:02.636" v="4"/>
          <ac:spMkLst>
            <pc:docMk/>
            <pc:sldMk cId="1979334164" sldId="295"/>
            <ac:spMk id="129052" creationId="{0815E34B-5D02-4E01-A936-E8E1C0AB6F12}"/>
          </ac:spMkLst>
        </pc:spChg>
        <pc:spChg chg="del">
          <ac:chgData name="zeshan khan" userId="S::zeshan.khan@nu.edu.pk::860a7133-657c-43e7-a51a-16ddffe6fb40" providerId="AD" clId="Web-{0026DBB7-7B8B-E952-3166-17D1FA0E453A}" dt="2023-08-20T12:44:02.636" v="4"/>
          <ac:spMkLst>
            <pc:docMk/>
            <pc:sldMk cId="1979334164" sldId="295"/>
            <ac:spMk id="129053" creationId="{7DE3414B-B032-4710-A468-D3285E38C5FF}"/>
          </ac:spMkLst>
        </pc:spChg>
      </pc:sldChg>
      <pc:sldChg chg="modSp mod modClrScheme chgLayout">
        <pc:chgData name="zeshan khan" userId="S::zeshan.khan@nu.edu.pk::860a7133-657c-43e7-a51a-16ddffe6fb40" providerId="AD" clId="Web-{0026DBB7-7B8B-E952-3166-17D1FA0E453A}" dt="2023-08-20T12:44:02.636" v="4"/>
        <pc:sldMkLst>
          <pc:docMk/>
          <pc:sldMk cId="414780195" sldId="296"/>
        </pc:sldMkLst>
        <pc:spChg chg="mod ord">
          <ac:chgData name="zeshan khan" userId="S::zeshan.khan@nu.edu.pk::860a7133-657c-43e7-a51a-16ddffe6fb40" providerId="AD" clId="Web-{0026DBB7-7B8B-E952-3166-17D1FA0E453A}" dt="2023-08-20T12:44:02.636" v="4"/>
          <ac:spMkLst>
            <pc:docMk/>
            <pc:sldMk cId="414780195" sldId="296"/>
            <ac:spMk id="2" creationId="{00000000-0000-0000-0000-000000000000}"/>
          </ac:spMkLst>
        </pc:spChg>
      </pc:sldChg>
      <pc:sldMasterChg chg="del delSldLayout">
        <pc:chgData name="zeshan khan" userId="S::zeshan.khan@nu.edu.pk::860a7133-657c-43e7-a51a-16ddffe6fb40" providerId="AD" clId="Web-{0026DBB7-7B8B-E952-3166-17D1FA0E453A}" dt="2023-08-20T12:44:02.636" v="4"/>
        <pc:sldMasterMkLst>
          <pc:docMk/>
          <pc:sldMasterMk cId="2674420320" sldId="2147483660"/>
        </pc:sldMasterMkLst>
        <pc:sldLayoutChg chg="del">
          <pc:chgData name="zeshan khan" userId="S::zeshan.khan@nu.edu.pk::860a7133-657c-43e7-a51a-16ddffe6fb40" providerId="AD" clId="Web-{0026DBB7-7B8B-E952-3166-17D1FA0E453A}" dt="2023-08-20T12:44:02.636" v="4"/>
          <pc:sldLayoutMkLst>
            <pc:docMk/>
            <pc:sldMasterMk cId="2674420320" sldId="2147483660"/>
            <pc:sldLayoutMk cId="877388931" sldId="2147483661"/>
          </pc:sldLayoutMkLst>
        </pc:sldLayoutChg>
        <pc:sldLayoutChg chg="del">
          <pc:chgData name="zeshan khan" userId="S::zeshan.khan@nu.edu.pk::860a7133-657c-43e7-a51a-16ddffe6fb40" providerId="AD" clId="Web-{0026DBB7-7B8B-E952-3166-17D1FA0E453A}" dt="2023-08-20T12:44:02.636" v="4"/>
          <pc:sldLayoutMkLst>
            <pc:docMk/>
            <pc:sldMasterMk cId="2674420320" sldId="2147483660"/>
            <pc:sldLayoutMk cId="3286491185" sldId="2147483662"/>
          </pc:sldLayoutMkLst>
        </pc:sldLayoutChg>
        <pc:sldLayoutChg chg="del">
          <pc:chgData name="zeshan khan" userId="S::zeshan.khan@nu.edu.pk::860a7133-657c-43e7-a51a-16ddffe6fb40" providerId="AD" clId="Web-{0026DBB7-7B8B-E952-3166-17D1FA0E453A}" dt="2023-08-20T12:44:02.636" v="4"/>
          <pc:sldLayoutMkLst>
            <pc:docMk/>
            <pc:sldMasterMk cId="2674420320" sldId="2147483660"/>
            <pc:sldLayoutMk cId="3397193633" sldId="2147483663"/>
          </pc:sldLayoutMkLst>
        </pc:sldLayoutChg>
        <pc:sldLayoutChg chg="del">
          <pc:chgData name="zeshan khan" userId="S::zeshan.khan@nu.edu.pk::860a7133-657c-43e7-a51a-16ddffe6fb40" providerId="AD" clId="Web-{0026DBB7-7B8B-E952-3166-17D1FA0E453A}" dt="2023-08-20T12:44:02.636" v="4"/>
          <pc:sldLayoutMkLst>
            <pc:docMk/>
            <pc:sldMasterMk cId="2674420320" sldId="2147483660"/>
            <pc:sldLayoutMk cId="2953509323" sldId="2147483664"/>
          </pc:sldLayoutMkLst>
        </pc:sldLayoutChg>
        <pc:sldLayoutChg chg="del">
          <pc:chgData name="zeshan khan" userId="S::zeshan.khan@nu.edu.pk::860a7133-657c-43e7-a51a-16ddffe6fb40" providerId="AD" clId="Web-{0026DBB7-7B8B-E952-3166-17D1FA0E453A}" dt="2023-08-20T12:44:02.636" v="4"/>
          <pc:sldLayoutMkLst>
            <pc:docMk/>
            <pc:sldMasterMk cId="2674420320" sldId="2147483660"/>
            <pc:sldLayoutMk cId="1616177450" sldId="2147483665"/>
          </pc:sldLayoutMkLst>
        </pc:sldLayoutChg>
        <pc:sldLayoutChg chg="del">
          <pc:chgData name="zeshan khan" userId="S::zeshan.khan@nu.edu.pk::860a7133-657c-43e7-a51a-16ddffe6fb40" providerId="AD" clId="Web-{0026DBB7-7B8B-E952-3166-17D1FA0E453A}" dt="2023-08-20T12:44:02.636" v="4"/>
          <pc:sldLayoutMkLst>
            <pc:docMk/>
            <pc:sldMasterMk cId="2674420320" sldId="2147483660"/>
            <pc:sldLayoutMk cId="3296830486" sldId="2147483666"/>
          </pc:sldLayoutMkLst>
        </pc:sldLayoutChg>
        <pc:sldLayoutChg chg="del">
          <pc:chgData name="zeshan khan" userId="S::zeshan.khan@nu.edu.pk::860a7133-657c-43e7-a51a-16ddffe6fb40" providerId="AD" clId="Web-{0026DBB7-7B8B-E952-3166-17D1FA0E453A}" dt="2023-08-20T12:44:02.636" v="4"/>
          <pc:sldLayoutMkLst>
            <pc:docMk/>
            <pc:sldMasterMk cId="2674420320" sldId="2147483660"/>
            <pc:sldLayoutMk cId="1487758306" sldId="2147483667"/>
          </pc:sldLayoutMkLst>
        </pc:sldLayoutChg>
        <pc:sldLayoutChg chg="del">
          <pc:chgData name="zeshan khan" userId="S::zeshan.khan@nu.edu.pk::860a7133-657c-43e7-a51a-16ddffe6fb40" providerId="AD" clId="Web-{0026DBB7-7B8B-E952-3166-17D1FA0E453A}" dt="2023-08-20T12:44:02.636" v="4"/>
          <pc:sldLayoutMkLst>
            <pc:docMk/>
            <pc:sldMasterMk cId="2674420320" sldId="2147483660"/>
            <pc:sldLayoutMk cId="3258122555" sldId="2147483668"/>
          </pc:sldLayoutMkLst>
        </pc:sldLayoutChg>
        <pc:sldLayoutChg chg="del">
          <pc:chgData name="zeshan khan" userId="S::zeshan.khan@nu.edu.pk::860a7133-657c-43e7-a51a-16ddffe6fb40" providerId="AD" clId="Web-{0026DBB7-7B8B-E952-3166-17D1FA0E453A}" dt="2023-08-20T12:44:02.636" v="4"/>
          <pc:sldLayoutMkLst>
            <pc:docMk/>
            <pc:sldMasterMk cId="2674420320" sldId="2147483660"/>
            <pc:sldLayoutMk cId="1862899836" sldId="2147483669"/>
          </pc:sldLayoutMkLst>
        </pc:sldLayoutChg>
        <pc:sldLayoutChg chg="del">
          <pc:chgData name="zeshan khan" userId="S::zeshan.khan@nu.edu.pk::860a7133-657c-43e7-a51a-16ddffe6fb40" providerId="AD" clId="Web-{0026DBB7-7B8B-E952-3166-17D1FA0E453A}" dt="2023-08-20T12:44:02.636" v="4"/>
          <pc:sldLayoutMkLst>
            <pc:docMk/>
            <pc:sldMasterMk cId="2674420320" sldId="2147483660"/>
            <pc:sldLayoutMk cId="2610367915" sldId="2147483670"/>
          </pc:sldLayoutMkLst>
        </pc:sldLayoutChg>
        <pc:sldLayoutChg chg="del">
          <pc:chgData name="zeshan khan" userId="S::zeshan.khan@nu.edu.pk::860a7133-657c-43e7-a51a-16ddffe6fb40" providerId="AD" clId="Web-{0026DBB7-7B8B-E952-3166-17D1FA0E453A}" dt="2023-08-20T12:44:02.636" v="4"/>
          <pc:sldLayoutMkLst>
            <pc:docMk/>
            <pc:sldMasterMk cId="2674420320" sldId="2147483660"/>
            <pc:sldLayoutMk cId="3777214244" sldId="2147483671"/>
          </pc:sldLayoutMkLst>
        </pc:sldLayoutChg>
        <pc:sldLayoutChg chg="del">
          <pc:chgData name="zeshan khan" userId="S::zeshan.khan@nu.edu.pk::860a7133-657c-43e7-a51a-16ddffe6fb40" providerId="AD" clId="Web-{0026DBB7-7B8B-E952-3166-17D1FA0E453A}" dt="2023-08-20T12:44:02.636" v="4"/>
          <pc:sldLayoutMkLst>
            <pc:docMk/>
            <pc:sldMasterMk cId="2674420320" sldId="2147483660"/>
            <pc:sldLayoutMk cId="2767355873" sldId="2147483672"/>
          </pc:sldLayoutMkLst>
        </pc:sldLayoutChg>
        <pc:sldLayoutChg chg="del">
          <pc:chgData name="zeshan khan" userId="S::zeshan.khan@nu.edu.pk::860a7133-657c-43e7-a51a-16ddffe6fb40" providerId="AD" clId="Web-{0026DBB7-7B8B-E952-3166-17D1FA0E453A}" dt="2023-08-20T12:44:02.636" v="4"/>
          <pc:sldLayoutMkLst>
            <pc:docMk/>
            <pc:sldMasterMk cId="2674420320" sldId="2147483660"/>
            <pc:sldLayoutMk cId="3708688618" sldId="2147483673"/>
          </pc:sldLayoutMkLst>
        </pc:sldLayoutChg>
        <pc:sldLayoutChg chg="del">
          <pc:chgData name="zeshan khan" userId="S::zeshan.khan@nu.edu.pk::860a7133-657c-43e7-a51a-16ddffe6fb40" providerId="AD" clId="Web-{0026DBB7-7B8B-E952-3166-17D1FA0E453A}" dt="2023-08-20T12:44:02.636" v="4"/>
          <pc:sldLayoutMkLst>
            <pc:docMk/>
            <pc:sldMasterMk cId="2674420320" sldId="2147483660"/>
            <pc:sldLayoutMk cId="1222153294" sldId="2147483674"/>
          </pc:sldLayoutMkLst>
        </pc:sldLayoutChg>
        <pc:sldLayoutChg chg="del">
          <pc:chgData name="zeshan khan" userId="S::zeshan.khan@nu.edu.pk::860a7133-657c-43e7-a51a-16ddffe6fb40" providerId="AD" clId="Web-{0026DBB7-7B8B-E952-3166-17D1FA0E453A}" dt="2023-08-20T12:44:02.636" v="4"/>
          <pc:sldLayoutMkLst>
            <pc:docMk/>
            <pc:sldMasterMk cId="2674420320" sldId="2147483660"/>
            <pc:sldLayoutMk cId="3694423767" sldId="2147483675"/>
          </pc:sldLayoutMkLst>
        </pc:sldLayoutChg>
        <pc:sldLayoutChg chg="del">
          <pc:chgData name="zeshan khan" userId="S::zeshan.khan@nu.edu.pk::860a7133-657c-43e7-a51a-16ddffe6fb40" providerId="AD" clId="Web-{0026DBB7-7B8B-E952-3166-17D1FA0E453A}" dt="2023-08-20T12:44:02.636" v="4"/>
          <pc:sldLayoutMkLst>
            <pc:docMk/>
            <pc:sldMasterMk cId="2674420320" sldId="2147483660"/>
            <pc:sldLayoutMk cId="2792852500" sldId="2147483676"/>
          </pc:sldLayoutMkLst>
        </pc:sldLayoutChg>
      </pc:sldMasterChg>
      <pc:sldMasterChg chg="add addSldLayout modSldLayout">
        <pc:chgData name="zeshan khan" userId="S::zeshan.khan@nu.edu.pk::860a7133-657c-43e7-a51a-16ddffe6fb40" providerId="AD" clId="Web-{0026DBB7-7B8B-E952-3166-17D1FA0E453A}" dt="2023-08-20T12:44:02.636" v="4"/>
        <pc:sldMasterMkLst>
          <pc:docMk/>
          <pc:sldMasterMk cId="292641810" sldId="2147483677"/>
        </pc:sldMasterMkLst>
        <pc:sldLayoutChg chg="add mod replId">
          <pc:chgData name="zeshan khan" userId="S::zeshan.khan@nu.edu.pk::860a7133-657c-43e7-a51a-16ddffe6fb40" providerId="AD" clId="Web-{0026DBB7-7B8B-E952-3166-17D1FA0E453A}" dt="2023-08-20T12:44:02.636" v="4"/>
          <pc:sldLayoutMkLst>
            <pc:docMk/>
            <pc:sldMasterMk cId="292641810" sldId="2147483677"/>
            <pc:sldLayoutMk cId="3024854025" sldId="2147483678"/>
          </pc:sldLayoutMkLst>
        </pc:sldLayoutChg>
        <pc:sldLayoutChg chg="add mod replId">
          <pc:chgData name="zeshan khan" userId="S::zeshan.khan@nu.edu.pk::860a7133-657c-43e7-a51a-16ddffe6fb40" providerId="AD" clId="Web-{0026DBB7-7B8B-E952-3166-17D1FA0E453A}" dt="2023-08-20T12:44:02.636" v="4"/>
          <pc:sldLayoutMkLst>
            <pc:docMk/>
            <pc:sldMasterMk cId="292641810" sldId="2147483677"/>
            <pc:sldLayoutMk cId="3082283292" sldId="2147483679"/>
          </pc:sldLayoutMkLst>
        </pc:sldLayoutChg>
        <pc:sldLayoutChg chg="add mod replId">
          <pc:chgData name="zeshan khan" userId="S::zeshan.khan@nu.edu.pk::860a7133-657c-43e7-a51a-16ddffe6fb40" providerId="AD" clId="Web-{0026DBB7-7B8B-E952-3166-17D1FA0E453A}" dt="2023-08-20T12:44:02.636" v="4"/>
          <pc:sldLayoutMkLst>
            <pc:docMk/>
            <pc:sldMasterMk cId="292641810" sldId="2147483677"/>
            <pc:sldLayoutMk cId="1620819403" sldId="2147483680"/>
          </pc:sldLayoutMkLst>
        </pc:sldLayoutChg>
        <pc:sldLayoutChg chg="add mod replId">
          <pc:chgData name="zeshan khan" userId="S::zeshan.khan@nu.edu.pk::860a7133-657c-43e7-a51a-16ddffe6fb40" providerId="AD" clId="Web-{0026DBB7-7B8B-E952-3166-17D1FA0E453A}" dt="2023-08-20T12:44:02.636" v="4"/>
          <pc:sldLayoutMkLst>
            <pc:docMk/>
            <pc:sldMasterMk cId="292641810" sldId="2147483677"/>
            <pc:sldLayoutMk cId="2910232320" sldId="2147483681"/>
          </pc:sldLayoutMkLst>
        </pc:sldLayoutChg>
        <pc:sldLayoutChg chg="add mod replId">
          <pc:chgData name="zeshan khan" userId="S::zeshan.khan@nu.edu.pk::860a7133-657c-43e7-a51a-16ddffe6fb40" providerId="AD" clId="Web-{0026DBB7-7B8B-E952-3166-17D1FA0E453A}" dt="2023-08-20T12:44:02.636" v="4"/>
          <pc:sldLayoutMkLst>
            <pc:docMk/>
            <pc:sldMasterMk cId="292641810" sldId="2147483677"/>
            <pc:sldLayoutMk cId="1302128851" sldId="2147483682"/>
          </pc:sldLayoutMkLst>
        </pc:sldLayoutChg>
        <pc:sldLayoutChg chg="add mod replId">
          <pc:chgData name="zeshan khan" userId="S::zeshan.khan@nu.edu.pk::860a7133-657c-43e7-a51a-16ddffe6fb40" providerId="AD" clId="Web-{0026DBB7-7B8B-E952-3166-17D1FA0E453A}" dt="2023-08-20T12:44:02.636" v="4"/>
          <pc:sldLayoutMkLst>
            <pc:docMk/>
            <pc:sldMasterMk cId="292641810" sldId="2147483677"/>
            <pc:sldLayoutMk cId="308235356" sldId="2147483683"/>
          </pc:sldLayoutMkLst>
        </pc:sldLayoutChg>
        <pc:sldLayoutChg chg="add mod replId">
          <pc:chgData name="zeshan khan" userId="S::zeshan.khan@nu.edu.pk::860a7133-657c-43e7-a51a-16ddffe6fb40" providerId="AD" clId="Web-{0026DBB7-7B8B-E952-3166-17D1FA0E453A}" dt="2023-08-20T12:44:02.636" v="4"/>
          <pc:sldLayoutMkLst>
            <pc:docMk/>
            <pc:sldMasterMk cId="292641810" sldId="2147483677"/>
            <pc:sldLayoutMk cId="1584909279" sldId="2147483684"/>
          </pc:sldLayoutMkLst>
        </pc:sldLayoutChg>
        <pc:sldLayoutChg chg="add mod replId">
          <pc:chgData name="zeshan khan" userId="S::zeshan.khan@nu.edu.pk::860a7133-657c-43e7-a51a-16ddffe6fb40" providerId="AD" clId="Web-{0026DBB7-7B8B-E952-3166-17D1FA0E453A}" dt="2023-08-20T12:44:02.636" v="4"/>
          <pc:sldLayoutMkLst>
            <pc:docMk/>
            <pc:sldMasterMk cId="292641810" sldId="2147483677"/>
            <pc:sldLayoutMk cId="2409784535" sldId="2147483685"/>
          </pc:sldLayoutMkLst>
        </pc:sldLayoutChg>
        <pc:sldLayoutChg chg="add mod replId">
          <pc:chgData name="zeshan khan" userId="S::zeshan.khan@nu.edu.pk::860a7133-657c-43e7-a51a-16ddffe6fb40" providerId="AD" clId="Web-{0026DBB7-7B8B-E952-3166-17D1FA0E453A}" dt="2023-08-20T12:44:02.636" v="4"/>
          <pc:sldLayoutMkLst>
            <pc:docMk/>
            <pc:sldMasterMk cId="292641810" sldId="2147483677"/>
            <pc:sldLayoutMk cId="2127605141" sldId="2147483686"/>
          </pc:sldLayoutMkLst>
        </pc:sldLayoutChg>
        <pc:sldLayoutChg chg="add mod replId">
          <pc:chgData name="zeshan khan" userId="S::zeshan.khan@nu.edu.pk::860a7133-657c-43e7-a51a-16ddffe6fb40" providerId="AD" clId="Web-{0026DBB7-7B8B-E952-3166-17D1FA0E453A}" dt="2023-08-20T12:44:02.636" v="4"/>
          <pc:sldLayoutMkLst>
            <pc:docMk/>
            <pc:sldMasterMk cId="292641810" sldId="2147483677"/>
            <pc:sldLayoutMk cId="2016739999" sldId="2147483687"/>
          </pc:sldLayoutMkLst>
        </pc:sldLayoutChg>
        <pc:sldLayoutChg chg="add mod replId">
          <pc:chgData name="zeshan khan" userId="S::zeshan.khan@nu.edu.pk::860a7133-657c-43e7-a51a-16ddffe6fb40" providerId="AD" clId="Web-{0026DBB7-7B8B-E952-3166-17D1FA0E453A}" dt="2023-08-20T12:44:02.636" v="4"/>
          <pc:sldLayoutMkLst>
            <pc:docMk/>
            <pc:sldMasterMk cId="292641810" sldId="2147483677"/>
            <pc:sldLayoutMk cId="2334681421" sldId="2147483688"/>
          </pc:sldLayoutMkLst>
        </pc:sldLayoutChg>
        <pc:sldLayoutChg chg="add mod replId">
          <pc:chgData name="zeshan khan" userId="S::zeshan.khan@nu.edu.pk::860a7133-657c-43e7-a51a-16ddffe6fb40" providerId="AD" clId="Web-{0026DBB7-7B8B-E952-3166-17D1FA0E453A}" dt="2023-08-20T12:44:02.636" v="4"/>
          <pc:sldLayoutMkLst>
            <pc:docMk/>
            <pc:sldMasterMk cId="292641810" sldId="2147483677"/>
            <pc:sldLayoutMk cId="1370553494" sldId="2147483689"/>
          </pc:sldLayoutMkLst>
        </pc:sldLayoutChg>
        <pc:sldLayoutChg chg="add mod replId">
          <pc:chgData name="zeshan khan" userId="S::zeshan.khan@nu.edu.pk::860a7133-657c-43e7-a51a-16ddffe6fb40" providerId="AD" clId="Web-{0026DBB7-7B8B-E952-3166-17D1FA0E453A}" dt="2023-08-20T12:44:02.636" v="4"/>
          <pc:sldLayoutMkLst>
            <pc:docMk/>
            <pc:sldMasterMk cId="292641810" sldId="2147483677"/>
            <pc:sldLayoutMk cId="1207227930" sldId="2147483690"/>
          </pc:sldLayoutMkLst>
        </pc:sldLayoutChg>
        <pc:sldLayoutChg chg="add mod replId">
          <pc:chgData name="zeshan khan" userId="S::zeshan.khan@nu.edu.pk::860a7133-657c-43e7-a51a-16ddffe6fb40" providerId="AD" clId="Web-{0026DBB7-7B8B-E952-3166-17D1FA0E453A}" dt="2023-08-20T12:44:02.636" v="4"/>
          <pc:sldLayoutMkLst>
            <pc:docMk/>
            <pc:sldMasterMk cId="292641810" sldId="2147483677"/>
            <pc:sldLayoutMk cId="971168865" sldId="2147483691"/>
          </pc:sldLayoutMkLst>
        </pc:sldLayoutChg>
        <pc:sldLayoutChg chg="add mod replId">
          <pc:chgData name="zeshan khan" userId="S::zeshan.khan@nu.edu.pk::860a7133-657c-43e7-a51a-16ddffe6fb40" providerId="AD" clId="Web-{0026DBB7-7B8B-E952-3166-17D1FA0E453A}" dt="2023-08-20T12:44:02.636" v="4"/>
          <pc:sldLayoutMkLst>
            <pc:docMk/>
            <pc:sldMasterMk cId="292641810" sldId="2147483677"/>
            <pc:sldLayoutMk cId="2881746454" sldId="2147483692"/>
          </pc:sldLayoutMkLst>
        </pc:sldLayoutChg>
        <pc:sldLayoutChg chg="add mod replId">
          <pc:chgData name="zeshan khan" userId="S::zeshan.khan@nu.edu.pk::860a7133-657c-43e7-a51a-16ddffe6fb40" providerId="AD" clId="Web-{0026DBB7-7B8B-E952-3166-17D1FA0E453A}" dt="2023-08-20T12:44:02.636" v="4"/>
          <pc:sldLayoutMkLst>
            <pc:docMk/>
            <pc:sldMasterMk cId="292641810" sldId="2147483677"/>
            <pc:sldLayoutMk cId="3194713642" sldId="2147483693"/>
          </pc:sldLayoutMkLst>
        </pc:sldLayoutChg>
      </pc:sldMasterChg>
    </pc:docChg>
  </pc:docChgLst>
  <pc:docChgLst>
    <pc:chgData name="zeshan khan" userId="S::zeshan.khan@nu.edu.pk::860a7133-657c-43e7-a51a-16ddffe6fb40" providerId="AD" clId="Web-{1FACF6F3-4DC8-9F14-9391-9D9CB9A077BD}"/>
    <pc:docChg chg="modSld">
      <pc:chgData name="zeshan khan" userId="S::zeshan.khan@nu.edu.pk::860a7133-657c-43e7-a51a-16ddffe6fb40" providerId="AD" clId="Web-{1FACF6F3-4DC8-9F14-9391-9D9CB9A077BD}" dt="2023-08-20T11:50:09.762" v="105"/>
      <pc:docMkLst>
        <pc:docMk/>
      </pc:docMkLst>
      <pc:sldChg chg="modSp">
        <pc:chgData name="zeshan khan" userId="S::zeshan.khan@nu.edu.pk::860a7133-657c-43e7-a51a-16ddffe6fb40" providerId="AD" clId="Web-{1FACF6F3-4DC8-9F14-9391-9D9CB9A077BD}" dt="2023-08-20T09:46:37.611" v="15" actId="20577"/>
        <pc:sldMkLst>
          <pc:docMk/>
          <pc:sldMk cId="0" sldId="261"/>
        </pc:sldMkLst>
        <pc:spChg chg="mod">
          <ac:chgData name="zeshan khan" userId="S::zeshan.khan@nu.edu.pk::860a7133-657c-43e7-a51a-16ddffe6fb40" providerId="AD" clId="Web-{1FACF6F3-4DC8-9F14-9391-9D9CB9A077BD}" dt="2023-08-20T09:46:37.611" v="15" actId="20577"/>
          <ac:spMkLst>
            <pc:docMk/>
            <pc:sldMk cId="0" sldId="261"/>
            <ac:spMk id="12290" creationId="{00000000-0000-0000-0000-000000000000}"/>
          </ac:spMkLst>
        </pc:spChg>
      </pc:sldChg>
      <pc:sldChg chg="modSp">
        <pc:chgData name="zeshan khan" userId="S::zeshan.khan@nu.edu.pk::860a7133-657c-43e7-a51a-16ddffe6fb40" providerId="AD" clId="Web-{1FACF6F3-4DC8-9F14-9391-9D9CB9A077BD}" dt="2023-08-20T09:46:42.923" v="17" actId="20577"/>
        <pc:sldMkLst>
          <pc:docMk/>
          <pc:sldMk cId="0" sldId="262"/>
        </pc:sldMkLst>
        <pc:spChg chg="mod">
          <ac:chgData name="zeshan khan" userId="S::zeshan.khan@nu.edu.pk::860a7133-657c-43e7-a51a-16ddffe6fb40" providerId="AD" clId="Web-{1FACF6F3-4DC8-9F14-9391-9D9CB9A077BD}" dt="2023-08-20T09:46:42.923" v="17" actId="20577"/>
          <ac:spMkLst>
            <pc:docMk/>
            <pc:sldMk cId="0" sldId="262"/>
            <ac:spMk id="14338" creationId="{00000000-0000-0000-0000-000000000000}"/>
          </ac:spMkLst>
        </pc:spChg>
      </pc:sldChg>
      <pc:sldChg chg="delSp modSp">
        <pc:chgData name="zeshan khan" userId="S::zeshan.khan@nu.edu.pk::860a7133-657c-43e7-a51a-16ddffe6fb40" providerId="AD" clId="Web-{1FACF6F3-4DC8-9F14-9391-9D9CB9A077BD}" dt="2023-08-20T09:46:24.095" v="12" actId="20577"/>
        <pc:sldMkLst>
          <pc:docMk/>
          <pc:sldMk cId="0" sldId="263"/>
        </pc:sldMkLst>
        <pc:spChg chg="del mod">
          <ac:chgData name="zeshan khan" userId="S::zeshan.khan@nu.edu.pk::860a7133-657c-43e7-a51a-16ddffe6fb40" providerId="AD" clId="Web-{1FACF6F3-4DC8-9F14-9391-9D9CB9A077BD}" dt="2023-08-20T09:44:49.920" v="4"/>
          <ac:spMkLst>
            <pc:docMk/>
            <pc:sldMk cId="0" sldId="263"/>
            <ac:spMk id="16386" creationId="{00000000-0000-0000-0000-000000000000}"/>
          </ac:spMkLst>
        </pc:spChg>
        <pc:spChg chg="mod">
          <ac:chgData name="zeshan khan" userId="S::zeshan.khan@nu.edu.pk::860a7133-657c-43e7-a51a-16ddffe6fb40" providerId="AD" clId="Web-{1FACF6F3-4DC8-9F14-9391-9D9CB9A077BD}" dt="2023-08-20T09:46:24.095" v="12" actId="20577"/>
          <ac:spMkLst>
            <pc:docMk/>
            <pc:sldMk cId="0" sldId="263"/>
            <ac:spMk id="16387" creationId="{00000000-0000-0000-0000-000000000000}"/>
          </ac:spMkLst>
        </pc:spChg>
        <pc:grpChg chg="mod">
          <ac:chgData name="zeshan khan" userId="S::zeshan.khan@nu.edu.pk::860a7133-657c-43e7-a51a-16ddffe6fb40" providerId="AD" clId="Web-{1FACF6F3-4DC8-9F14-9391-9D9CB9A077BD}" dt="2023-08-20T09:46:19.048" v="10" actId="1076"/>
          <ac:grpSpMkLst>
            <pc:docMk/>
            <pc:sldMk cId="0" sldId="263"/>
            <ac:grpSpMk id="4" creationId="{1A1551A8-C114-E14A-FA85-8D48769B5A05}"/>
          </ac:grpSpMkLst>
        </pc:grpChg>
      </pc:sldChg>
      <pc:sldChg chg="addSp delSp modSp mod setBg">
        <pc:chgData name="zeshan khan" userId="S::zeshan.khan@nu.edu.pk::860a7133-657c-43e7-a51a-16ddffe6fb40" providerId="AD" clId="Web-{1FACF6F3-4DC8-9F14-9391-9D9CB9A077BD}" dt="2023-08-20T09:48:01.332" v="20"/>
        <pc:sldMkLst>
          <pc:docMk/>
          <pc:sldMk cId="0" sldId="264"/>
        </pc:sldMkLst>
        <pc:spChg chg="del mod">
          <ac:chgData name="zeshan khan" userId="S::zeshan.khan@nu.edu.pk::860a7133-657c-43e7-a51a-16ddffe6fb40" providerId="AD" clId="Web-{1FACF6F3-4DC8-9F14-9391-9D9CB9A077BD}" dt="2023-08-20T09:46:58.986" v="19"/>
          <ac:spMkLst>
            <pc:docMk/>
            <pc:sldMk cId="0" sldId="264"/>
            <ac:spMk id="18434" creationId="{00000000-0000-0000-0000-000000000000}"/>
          </ac:spMkLst>
        </pc:spChg>
        <pc:spChg chg="mod">
          <ac:chgData name="zeshan khan" userId="S::zeshan.khan@nu.edu.pk::860a7133-657c-43e7-a51a-16ddffe6fb40" providerId="AD" clId="Web-{1FACF6F3-4DC8-9F14-9391-9D9CB9A077BD}" dt="2023-08-20T09:48:01.332" v="20"/>
          <ac:spMkLst>
            <pc:docMk/>
            <pc:sldMk cId="0" sldId="264"/>
            <ac:spMk id="18435" creationId="{00000000-0000-0000-0000-000000000000}"/>
          </ac:spMkLst>
        </pc:spChg>
        <pc:spChg chg="add">
          <ac:chgData name="zeshan khan" userId="S::zeshan.khan@nu.edu.pk::860a7133-657c-43e7-a51a-16ddffe6fb40" providerId="AD" clId="Web-{1FACF6F3-4DC8-9F14-9391-9D9CB9A077BD}" dt="2023-08-20T09:48:01.332" v="20"/>
          <ac:spMkLst>
            <pc:docMk/>
            <pc:sldMk cId="0" sldId="264"/>
            <ac:spMk id="18469" creationId="{DE91395A-2D18-4AF6-A0AC-AAA7189FED11}"/>
          </ac:spMkLst>
        </pc:spChg>
        <pc:spChg chg="add">
          <ac:chgData name="zeshan khan" userId="S::zeshan.khan@nu.edu.pk::860a7133-657c-43e7-a51a-16ddffe6fb40" providerId="AD" clId="Web-{1FACF6F3-4DC8-9F14-9391-9D9CB9A077BD}" dt="2023-08-20T09:48:01.332" v="20"/>
          <ac:spMkLst>
            <pc:docMk/>
            <pc:sldMk cId="0" sldId="264"/>
            <ac:spMk id="18471" creationId="{A57352BE-A213-4040-BE8E-D4A925AD9DF8}"/>
          </ac:spMkLst>
        </pc:spChg>
        <pc:spChg chg="add">
          <ac:chgData name="zeshan khan" userId="S::zeshan.khan@nu.edu.pk::860a7133-657c-43e7-a51a-16ddffe6fb40" providerId="AD" clId="Web-{1FACF6F3-4DC8-9F14-9391-9D9CB9A077BD}" dt="2023-08-20T09:48:01.332" v="20"/>
          <ac:spMkLst>
            <pc:docMk/>
            <pc:sldMk cId="0" sldId="264"/>
            <ac:spMk id="18473" creationId="{1A44C337-3893-4B29-A265-B1329150B6AA}"/>
          </ac:spMkLst>
        </pc:spChg>
        <pc:spChg chg="add">
          <ac:chgData name="zeshan khan" userId="S::zeshan.khan@nu.edu.pk::860a7133-657c-43e7-a51a-16ddffe6fb40" providerId="AD" clId="Web-{1FACF6F3-4DC8-9F14-9391-9D9CB9A077BD}" dt="2023-08-20T09:48:01.332" v="20"/>
          <ac:spMkLst>
            <pc:docMk/>
            <pc:sldMk cId="0" sldId="264"/>
            <ac:spMk id="18503" creationId="{AA5CD610-ED7C-4CED-A9A1-174432C88AF8}"/>
          </ac:spMkLst>
        </pc:spChg>
        <pc:spChg chg="add">
          <ac:chgData name="zeshan khan" userId="S::zeshan.khan@nu.edu.pk::860a7133-657c-43e7-a51a-16ddffe6fb40" providerId="AD" clId="Web-{1FACF6F3-4DC8-9F14-9391-9D9CB9A077BD}" dt="2023-08-20T09:48:01.332" v="20"/>
          <ac:spMkLst>
            <pc:docMk/>
            <pc:sldMk cId="0" sldId="264"/>
            <ac:spMk id="18505" creationId="{0C4379BF-8C7A-480A-BC36-DA55D92A9356}"/>
          </ac:spMkLst>
        </pc:spChg>
        <pc:grpChg chg="add">
          <ac:chgData name="zeshan khan" userId="S::zeshan.khan@nu.edu.pk::860a7133-657c-43e7-a51a-16ddffe6fb40" providerId="AD" clId="Web-{1FACF6F3-4DC8-9F14-9391-9D9CB9A077BD}" dt="2023-08-20T09:48:01.332" v="20"/>
          <ac:grpSpMkLst>
            <pc:docMk/>
            <pc:sldMk cId="0" sldId="264"/>
            <ac:grpSpMk id="18441" creationId="{7398C59F-5A18-487B-91D6-B955AACF2E50}"/>
          </ac:grpSpMkLst>
        </pc:grpChg>
        <pc:grpChg chg="add">
          <ac:chgData name="zeshan khan" userId="S::zeshan.khan@nu.edu.pk::860a7133-657c-43e7-a51a-16ddffe6fb40" providerId="AD" clId="Web-{1FACF6F3-4DC8-9F14-9391-9D9CB9A077BD}" dt="2023-08-20T09:48:01.332" v="20"/>
          <ac:grpSpMkLst>
            <pc:docMk/>
            <pc:sldMk cId="0" sldId="264"/>
            <ac:grpSpMk id="18455" creationId="{520234FB-542E-4550-9C2F-1B56FD41A1CA}"/>
          </ac:grpSpMkLst>
        </pc:grpChg>
        <pc:grpChg chg="add">
          <ac:chgData name="zeshan khan" userId="S::zeshan.khan@nu.edu.pk::860a7133-657c-43e7-a51a-16ddffe6fb40" providerId="AD" clId="Web-{1FACF6F3-4DC8-9F14-9391-9D9CB9A077BD}" dt="2023-08-20T09:48:01.332" v="20"/>
          <ac:grpSpMkLst>
            <pc:docMk/>
            <pc:sldMk cId="0" sldId="264"/>
            <ac:grpSpMk id="18475" creationId="{81E0B358-1267-4844-8B3D-B7A279B4175A}"/>
          </ac:grpSpMkLst>
        </pc:grpChg>
        <pc:grpChg chg="add">
          <ac:chgData name="zeshan khan" userId="S::zeshan.khan@nu.edu.pk::860a7133-657c-43e7-a51a-16ddffe6fb40" providerId="AD" clId="Web-{1FACF6F3-4DC8-9F14-9391-9D9CB9A077BD}" dt="2023-08-20T09:48:01.332" v="20"/>
          <ac:grpSpMkLst>
            <pc:docMk/>
            <pc:sldMk cId="0" sldId="264"/>
            <ac:grpSpMk id="18489" creationId="{AF44CA9C-80E8-44E1-A79C-D6EBFC73BCA0}"/>
          </ac:grpSpMkLst>
        </pc:grpChg>
        <pc:picChg chg="add">
          <ac:chgData name="zeshan khan" userId="S::zeshan.khan@nu.edu.pk::860a7133-657c-43e7-a51a-16ddffe6fb40" providerId="AD" clId="Web-{1FACF6F3-4DC8-9F14-9391-9D9CB9A077BD}" dt="2023-08-20T09:48:01.332" v="20"/>
          <ac:picMkLst>
            <pc:docMk/>
            <pc:sldMk cId="0" sldId="264"/>
            <ac:picMk id="18437" creationId="{57D9F0C4-A29D-B3D0-FBCC-3D01CE04C0B2}"/>
          </ac:picMkLst>
        </pc:picChg>
      </pc:sldChg>
      <pc:sldChg chg="addSp delSp modSp">
        <pc:chgData name="zeshan khan" userId="S::zeshan.khan@nu.edu.pk::860a7133-657c-43e7-a51a-16ddffe6fb40" providerId="AD" clId="Web-{1FACF6F3-4DC8-9F14-9391-9D9CB9A077BD}" dt="2023-08-20T09:50:32.040" v="41" actId="20577"/>
        <pc:sldMkLst>
          <pc:docMk/>
          <pc:sldMk cId="0" sldId="265"/>
        </pc:sldMkLst>
        <pc:spChg chg="del mod">
          <ac:chgData name="zeshan khan" userId="S::zeshan.khan@nu.edu.pk::860a7133-657c-43e7-a51a-16ddffe6fb40" providerId="AD" clId="Web-{1FACF6F3-4DC8-9F14-9391-9D9CB9A077BD}" dt="2023-08-20T09:48:37.255" v="25"/>
          <ac:spMkLst>
            <pc:docMk/>
            <pc:sldMk cId="0" sldId="265"/>
            <ac:spMk id="20483" creationId="{00000000-0000-0000-0000-000000000000}"/>
          </ac:spMkLst>
        </pc:spChg>
        <pc:spChg chg="del mod">
          <ac:chgData name="zeshan khan" userId="S::zeshan.khan@nu.edu.pk::860a7133-657c-43e7-a51a-16ddffe6fb40" providerId="AD" clId="Web-{1FACF6F3-4DC8-9F14-9391-9D9CB9A077BD}" dt="2023-08-20T09:49:26.366" v="33"/>
          <ac:spMkLst>
            <pc:docMk/>
            <pc:sldMk cId="0" sldId="265"/>
            <ac:spMk id="20484" creationId="{00000000-0000-0000-0000-000000000000}"/>
          </ac:spMkLst>
        </pc:spChg>
        <pc:spChg chg="topLvl">
          <ac:chgData name="zeshan khan" userId="S::zeshan.khan@nu.edu.pk::860a7133-657c-43e7-a51a-16ddffe6fb40" providerId="AD" clId="Web-{1FACF6F3-4DC8-9F14-9391-9D9CB9A077BD}" dt="2023-08-20T09:49:11.553" v="32"/>
          <ac:spMkLst>
            <pc:docMk/>
            <pc:sldMk cId="0" sldId="265"/>
            <ac:spMk id="20490" creationId="{00000000-0000-0000-0000-000000000000}"/>
          </ac:spMkLst>
        </pc:spChg>
        <pc:spChg chg="topLvl">
          <ac:chgData name="zeshan khan" userId="S::zeshan.khan@nu.edu.pk::860a7133-657c-43e7-a51a-16ddffe6fb40" providerId="AD" clId="Web-{1FACF6F3-4DC8-9F14-9391-9D9CB9A077BD}" dt="2023-08-20T09:49:11.553" v="32"/>
          <ac:spMkLst>
            <pc:docMk/>
            <pc:sldMk cId="0" sldId="265"/>
            <ac:spMk id="20491" creationId="{00000000-0000-0000-0000-000000000000}"/>
          </ac:spMkLst>
        </pc:spChg>
        <pc:grpChg chg="del">
          <ac:chgData name="zeshan khan" userId="S::zeshan.khan@nu.edu.pk::860a7133-657c-43e7-a51a-16ddffe6fb40" providerId="AD" clId="Web-{1FACF6F3-4DC8-9F14-9391-9D9CB9A077BD}" dt="2023-08-20T09:49:11.553" v="32"/>
          <ac:grpSpMkLst>
            <pc:docMk/>
            <pc:sldMk cId="0" sldId="265"/>
            <ac:grpSpMk id="20487" creationId="{00000000-0000-0000-0000-000000000000}"/>
          </ac:grpSpMkLst>
        </pc:grpChg>
        <pc:graphicFrameChg chg="add modGraphic">
          <ac:chgData name="zeshan khan" userId="S::zeshan.khan@nu.edu.pk::860a7133-657c-43e7-a51a-16ddffe6fb40" providerId="AD" clId="Web-{1FACF6F3-4DC8-9F14-9391-9D9CB9A077BD}" dt="2023-08-20T09:50:32.040" v="41" actId="20577"/>
          <ac:graphicFrameMkLst>
            <pc:docMk/>
            <pc:sldMk cId="0" sldId="265"/>
            <ac:graphicFrameMk id="20497" creationId="{EABAD9D1-DCAA-9B22-58AD-6CA68916481A}"/>
          </ac:graphicFrameMkLst>
        </pc:graphicFrameChg>
      </pc:sldChg>
      <pc:sldChg chg="addSp delSp modSp mod setBg modClrScheme chgLayout">
        <pc:chgData name="zeshan khan" userId="S::zeshan.khan@nu.edu.pk::860a7133-657c-43e7-a51a-16ddffe6fb40" providerId="AD" clId="Web-{1FACF6F3-4DC8-9F14-9391-9D9CB9A077BD}" dt="2023-08-20T11:50:09.762" v="105"/>
        <pc:sldMkLst>
          <pc:docMk/>
          <pc:sldMk cId="0" sldId="266"/>
        </pc:sldMkLst>
        <pc:spChg chg="add mod ord">
          <ac:chgData name="zeshan khan" userId="S::zeshan.khan@nu.edu.pk::860a7133-657c-43e7-a51a-16ddffe6fb40" providerId="AD" clId="Web-{1FACF6F3-4DC8-9F14-9391-9D9CB9A077BD}" dt="2023-08-20T11:50:09.762" v="105"/>
          <ac:spMkLst>
            <pc:docMk/>
            <pc:sldMk cId="0" sldId="266"/>
            <ac:spMk id="2" creationId="{BEAC0B75-DF68-8F8E-BF9C-D4889EEFF536}"/>
          </ac:spMkLst>
        </pc:spChg>
        <pc:spChg chg="add mod ord">
          <ac:chgData name="zeshan khan" userId="S::zeshan.khan@nu.edu.pk::860a7133-657c-43e7-a51a-16ddffe6fb40" providerId="AD" clId="Web-{1FACF6F3-4DC8-9F14-9391-9D9CB9A077BD}" dt="2023-08-20T11:50:09.762" v="105"/>
          <ac:spMkLst>
            <pc:docMk/>
            <pc:sldMk cId="0" sldId="266"/>
            <ac:spMk id="3" creationId="{48EFEFB4-48EC-24B3-EBEB-FFC759D5E493}"/>
          </ac:spMkLst>
        </pc:spChg>
        <pc:spChg chg="add">
          <ac:chgData name="zeshan khan" userId="S::zeshan.khan@nu.edu.pk::860a7133-657c-43e7-a51a-16ddffe6fb40" providerId="AD" clId="Web-{1FACF6F3-4DC8-9F14-9391-9D9CB9A077BD}" dt="2023-08-20T11:50:09.762" v="105"/>
          <ac:spMkLst>
            <pc:docMk/>
            <pc:sldMk cId="0" sldId="266"/>
            <ac:spMk id="10" creationId="{3F4C104D-5F30-4811-9376-566B26E4719A}"/>
          </ac:spMkLst>
        </pc:spChg>
        <pc:spChg chg="add">
          <ac:chgData name="zeshan khan" userId="S::zeshan.khan@nu.edu.pk::860a7133-657c-43e7-a51a-16ddffe6fb40" providerId="AD" clId="Web-{1FACF6F3-4DC8-9F14-9391-9D9CB9A077BD}" dt="2023-08-20T11:50:09.762" v="105"/>
          <ac:spMkLst>
            <pc:docMk/>
            <pc:sldMk cId="0" sldId="266"/>
            <ac:spMk id="12" creationId="{0815E34B-5D02-4E01-A936-E8E1C0AB6F12}"/>
          </ac:spMkLst>
        </pc:spChg>
        <pc:spChg chg="add">
          <ac:chgData name="zeshan khan" userId="S::zeshan.khan@nu.edu.pk::860a7133-657c-43e7-a51a-16ddffe6fb40" providerId="AD" clId="Web-{1FACF6F3-4DC8-9F14-9391-9D9CB9A077BD}" dt="2023-08-20T11:50:09.762" v="105"/>
          <ac:spMkLst>
            <pc:docMk/>
            <pc:sldMk cId="0" sldId="266"/>
            <ac:spMk id="14" creationId="{7DE3414B-B032-4710-A468-D3285E38C5FF}"/>
          </ac:spMkLst>
        </pc:spChg>
        <pc:spChg chg="del mod">
          <ac:chgData name="zeshan khan" userId="S::zeshan.khan@nu.edu.pk::860a7133-657c-43e7-a51a-16ddffe6fb40" providerId="AD" clId="Web-{1FACF6F3-4DC8-9F14-9391-9D9CB9A077BD}" dt="2023-08-20T10:19:56.351" v="61"/>
          <ac:spMkLst>
            <pc:docMk/>
            <pc:sldMk cId="0" sldId="266"/>
            <ac:spMk id="22530" creationId="{00000000-0000-0000-0000-000000000000}"/>
          </ac:spMkLst>
        </pc:spChg>
        <pc:spChg chg="del mod">
          <ac:chgData name="zeshan khan" userId="S::zeshan.khan@nu.edu.pk::860a7133-657c-43e7-a51a-16ddffe6fb40" providerId="AD" clId="Web-{1FACF6F3-4DC8-9F14-9391-9D9CB9A077BD}" dt="2023-08-20T11:45:30.191" v="90"/>
          <ac:spMkLst>
            <pc:docMk/>
            <pc:sldMk cId="0" sldId="266"/>
            <ac:spMk id="22531" creationId="{00000000-0000-0000-0000-000000000000}"/>
          </ac:spMkLst>
        </pc:spChg>
        <pc:spChg chg="del topLvl">
          <ac:chgData name="zeshan khan" userId="S::zeshan.khan@nu.edu.pk::860a7133-657c-43e7-a51a-16ddffe6fb40" providerId="AD" clId="Web-{1FACF6F3-4DC8-9F14-9391-9D9CB9A077BD}" dt="2023-08-20T09:50:53.353" v="42"/>
          <ac:spMkLst>
            <pc:docMk/>
            <pc:sldMk cId="0" sldId="266"/>
            <ac:spMk id="22535" creationId="{00000000-0000-0000-0000-000000000000}"/>
          </ac:spMkLst>
        </pc:spChg>
        <pc:spChg chg="mod">
          <ac:chgData name="zeshan khan" userId="S::zeshan.khan@nu.edu.pk::860a7133-657c-43e7-a51a-16ddffe6fb40" providerId="AD" clId="Web-{1FACF6F3-4DC8-9F14-9391-9D9CB9A077BD}" dt="2023-08-20T10:25:54.708" v="86" actId="1076"/>
          <ac:spMkLst>
            <pc:docMk/>
            <pc:sldMk cId="0" sldId="266"/>
            <ac:spMk id="22537" creationId="{00000000-0000-0000-0000-000000000000}"/>
          </ac:spMkLst>
        </pc:spChg>
        <pc:grpChg chg="del mod">
          <ac:chgData name="zeshan khan" userId="S::zeshan.khan@nu.edu.pk::860a7133-657c-43e7-a51a-16ddffe6fb40" providerId="AD" clId="Web-{1FACF6F3-4DC8-9F14-9391-9D9CB9A077BD}" dt="2023-08-20T11:48:09.633" v="104"/>
          <ac:grpSpMkLst>
            <pc:docMk/>
            <pc:sldMk cId="0" sldId="266"/>
            <ac:grpSpMk id="22532" creationId="{00000000-0000-0000-0000-000000000000}"/>
          </ac:grpSpMkLst>
        </pc:grpChg>
        <pc:grpChg chg="add del">
          <ac:chgData name="zeshan khan" userId="S::zeshan.khan@nu.edu.pk::860a7133-657c-43e7-a51a-16ddffe6fb40" providerId="AD" clId="Web-{1FACF6F3-4DC8-9F14-9391-9D9CB9A077BD}" dt="2023-08-20T09:50:53.353" v="42"/>
          <ac:grpSpMkLst>
            <pc:docMk/>
            <pc:sldMk cId="0" sldId="266"/>
            <ac:grpSpMk id="22533" creationId="{00000000-0000-0000-0000-000000000000}"/>
          </ac:grpSpMkLst>
        </pc:grpChg>
        <pc:picChg chg="add">
          <ac:chgData name="zeshan khan" userId="S::zeshan.khan@nu.edu.pk::860a7133-657c-43e7-a51a-16ddffe6fb40" providerId="AD" clId="Web-{1FACF6F3-4DC8-9F14-9391-9D9CB9A077BD}" dt="2023-08-20T11:50:09.762" v="105"/>
          <ac:picMkLst>
            <pc:docMk/>
            <pc:sldMk cId="0" sldId="266"/>
            <ac:picMk id="7" creationId="{46DDE485-456F-7367-34F3-7E4310CF07D8}"/>
          </ac:picMkLst>
        </pc:picChg>
        <pc:picChg chg="del topLvl">
          <ac:chgData name="zeshan khan" userId="S::zeshan.khan@nu.edu.pk::860a7133-657c-43e7-a51a-16ddffe6fb40" providerId="AD" clId="Web-{1FACF6F3-4DC8-9F14-9391-9D9CB9A077BD}" dt="2023-08-20T09:50:55.962" v="43"/>
          <ac:picMkLst>
            <pc:docMk/>
            <pc:sldMk cId="0" sldId="266"/>
            <ac:picMk id="22534" creationId="{00000000-0000-0000-0000-000000000000}"/>
          </ac:picMkLst>
        </pc:picChg>
      </pc:sldChg>
    </pc:docChg>
  </pc:docChgLst>
  <pc:docChgLst>
    <pc:chgData name="zeshan khan" userId="S::zeshan.khan@nu.edu.pk::860a7133-657c-43e7-a51a-16ddffe6fb40" providerId="AD" clId="Web-{3CAF84D7-3F7C-303E-456F-73FC40C71F16}"/>
    <pc:docChg chg="modSld">
      <pc:chgData name="zeshan khan" userId="S::zeshan.khan@nu.edu.pk::860a7133-657c-43e7-a51a-16ddffe6fb40" providerId="AD" clId="Web-{3CAF84D7-3F7C-303E-456F-73FC40C71F16}" dt="2023-08-20T12:32:12.091" v="16" actId="20577"/>
      <pc:docMkLst>
        <pc:docMk/>
      </pc:docMkLst>
      <pc:sldChg chg="addSp modSp mod setBg">
        <pc:chgData name="zeshan khan" userId="S::zeshan.khan@nu.edu.pk::860a7133-657c-43e7-a51a-16ddffe6fb40" providerId="AD" clId="Web-{3CAF84D7-3F7C-303E-456F-73FC40C71F16}" dt="2023-08-20T12:30:23.335" v="5"/>
        <pc:sldMkLst>
          <pc:docMk/>
          <pc:sldMk cId="0" sldId="272"/>
        </pc:sldMkLst>
        <pc:spChg chg="mod">
          <ac:chgData name="zeshan khan" userId="S::zeshan.khan@nu.edu.pk::860a7133-657c-43e7-a51a-16ddffe6fb40" providerId="AD" clId="Web-{3CAF84D7-3F7C-303E-456F-73FC40C71F16}" dt="2023-08-20T12:30:23.335" v="5"/>
          <ac:spMkLst>
            <pc:docMk/>
            <pc:sldMk cId="0" sldId="272"/>
            <ac:spMk id="34818" creationId="{00000000-0000-0000-0000-000000000000}"/>
          </ac:spMkLst>
        </pc:spChg>
        <pc:spChg chg="mod">
          <ac:chgData name="zeshan khan" userId="S::zeshan.khan@nu.edu.pk::860a7133-657c-43e7-a51a-16ddffe6fb40" providerId="AD" clId="Web-{3CAF84D7-3F7C-303E-456F-73FC40C71F16}" dt="2023-08-20T12:30:23.335" v="5"/>
          <ac:spMkLst>
            <pc:docMk/>
            <pc:sldMk cId="0" sldId="272"/>
            <ac:spMk id="34819" creationId="{00000000-0000-0000-0000-000000000000}"/>
          </ac:spMkLst>
        </pc:spChg>
        <pc:spChg chg="add">
          <ac:chgData name="zeshan khan" userId="S::zeshan.khan@nu.edu.pk::860a7133-657c-43e7-a51a-16ddffe6fb40" providerId="AD" clId="Web-{3CAF84D7-3F7C-303E-456F-73FC40C71F16}" dt="2023-08-20T12:30:23.335" v="5"/>
          <ac:spMkLst>
            <pc:docMk/>
            <pc:sldMk cId="0" sldId="272"/>
            <ac:spMk id="34855" creationId="{1996130F-9AB5-4DE9-8574-3AF891C5C172}"/>
          </ac:spMkLst>
        </pc:spChg>
        <pc:spChg chg="add">
          <ac:chgData name="zeshan khan" userId="S::zeshan.khan@nu.edu.pk::860a7133-657c-43e7-a51a-16ddffe6fb40" providerId="AD" clId="Web-{3CAF84D7-3F7C-303E-456F-73FC40C71F16}" dt="2023-08-20T12:30:23.335" v="5"/>
          <ac:spMkLst>
            <pc:docMk/>
            <pc:sldMk cId="0" sldId="272"/>
            <ac:spMk id="34857" creationId="{7326F4E6-9131-42DA-97B2-0BA8D1E258AD}"/>
          </ac:spMkLst>
        </pc:spChg>
        <pc:spChg chg="add">
          <ac:chgData name="zeshan khan" userId="S::zeshan.khan@nu.edu.pk::860a7133-657c-43e7-a51a-16ddffe6fb40" providerId="AD" clId="Web-{3CAF84D7-3F7C-303E-456F-73FC40C71F16}" dt="2023-08-20T12:30:23.335" v="5"/>
          <ac:spMkLst>
            <pc:docMk/>
            <pc:sldMk cId="0" sldId="272"/>
            <ac:spMk id="34859" creationId="{3F4C104D-5F30-4811-9376-566B26E4719A}"/>
          </ac:spMkLst>
        </pc:spChg>
        <pc:spChg chg="add">
          <ac:chgData name="zeshan khan" userId="S::zeshan.khan@nu.edu.pk::860a7133-657c-43e7-a51a-16ddffe6fb40" providerId="AD" clId="Web-{3CAF84D7-3F7C-303E-456F-73FC40C71F16}" dt="2023-08-20T12:30:23.335" v="5"/>
          <ac:spMkLst>
            <pc:docMk/>
            <pc:sldMk cId="0" sldId="272"/>
            <ac:spMk id="34861" creationId="{0815E34B-5D02-4E01-A936-E8E1C0AB6F12}"/>
          </ac:spMkLst>
        </pc:spChg>
        <pc:spChg chg="add">
          <ac:chgData name="zeshan khan" userId="S::zeshan.khan@nu.edu.pk::860a7133-657c-43e7-a51a-16ddffe6fb40" providerId="AD" clId="Web-{3CAF84D7-3F7C-303E-456F-73FC40C71F16}" dt="2023-08-20T12:30:23.335" v="5"/>
          <ac:spMkLst>
            <pc:docMk/>
            <pc:sldMk cId="0" sldId="272"/>
            <ac:spMk id="34863" creationId="{7DE3414B-B032-4710-A468-D3285E38C5FF}"/>
          </ac:spMkLst>
        </pc:spChg>
        <pc:grpChg chg="add mod ord">
          <ac:chgData name="zeshan khan" userId="S::zeshan.khan@nu.edu.pk::860a7133-657c-43e7-a51a-16ddffe6fb40" providerId="AD" clId="Web-{3CAF84D7-3F7C-303E-456F-73FC40C71F16}" dt="2023-08-20T12:30:23.335" v="5"/>
          <ac:grpSpMkLst>
            <pc:docMk/>
            <pc:sldMk cId="0" sldId="272"/>
            <ac:grpSpMk id="2" creationId="{95D5D7B6-63CE-A5C0-A591-69A08491DE2E}"/>
          </ac:grpSpMkLst>
        </pc:grpChg>
        <pc:grpChg chg="add">
          <ac:chgData name="zeshan khan" userId="S::zeshan.khan@nu.edu.pk::860a7133-657c-43e7-a51a-16ddffe6fb40" providerId="AD" clId="Web-{3CAF84D7-3F7C-303E-456F-73FC40C71F16}" dt="2023-08-20T12:30:23.335" v="5"/>
          <ac:grpSpMkLst>
            <pc:docMk/>
            <pc:sldMk cId="0" sldId="272"/>
            <ac:grpSpMk id="34827" creationId="{166BF9EE-F7AC-4FA5-AC7E-001B3A642F75}"/>
          </ac:grpSpMkLst>
        </pc:grpChg>
        <pc:grpChg chg="add">
          <ac:chgData name="zeshan khan" userId="S::zeshan.khan@nu.edu.pk::860a7133-657c-43e7-a51a-16ddffe6fb40" providerId="AD" clId="Web-{3CAF84D7-3F7C-303E-456F-73FC40C71F16}" dt="2023-08-20T12:30:23.335" v="5"/>
          <ac:grpSpMkLst>
            <pc:docMk/>
            <pc:sldMk cId="0" sldId="272"/>
            <ac:grpSpMk id="34841" creationId="{E312DBA5-56D8-42B2-BA94-28168C2A6703}"/>
          </ac:grpSpMkLst>
        </pc:grpChg>
      </pc:sldChg>
      <pc:sldChg chg="addSp delSp">
        <pc:chgData name="zeshan khan" userId="S::zeshan.khan@nu.edu.pk::860a7133-657c-43e7-a51a-16ddffe6fb40" providerId="AD" clId="Web-{3CAF84D7-3F7C-303E-456F-73FC40C71F16}" dt="2023-08-20T12:31:36.871" v="7"/>
        <pc:sldMkLst>
          <pc:docMk/>
          <pc:sldMk cId="0" sldId="274"/>
        </pc:sldMkLst>
        <pc:grpChg chg="add">
          <ac:chgData name="zeshan khan" userId="S::zeshan.khan@nu.edu.pk::860a7133-657c-43e7-a51a-16ddffe6fb40" providerId="AD" clId="Web-{3CAF84D7-3F7C-303E-456F-73FC40C71F16}" dt="2023-08-20T12:31:36.715" v="6"/>
          <ac:grpSpMkLst>
            <pc:docMk/>
            <pc:sldMk cId="0" sldId="274"/>
            <ac:grpSpMk id="2" creationId="{F240C38A-0B40-45E3-1CBD-8DD0B622246C}"/>
          </ac:grpSpMkLst>
        </pc:grpChg>
        <pc:grpChg chg="del">
          <ac:chgData name="zeshan khan" userId="S::zeshan.khan@nu.edu.pk::860a7133-657c-43e7-a51a-16ddffe6fb40" providerId="AD" clId="Web-{3CAF84D7-3F7C-303E-456F-73FC40C71F16}" dt="2023-08-20T12:31:36.871" v="7"/>
          <ac:grpSpMkLst>
            <pc:docMk/>
            <pc:sldMk cId="0" sldId="274"/>
            <ac:grpSpMk id="38921" creationId="{00000000-0000-0000-0000-000000000000}"/>
          </ac:grpSpMkLst>
        </pc:grpChg>
      </pc:sldChg>
      <pc:sldChg chg="addSp delSp">
        <pc:chgData name="zeshan khan" userId="S::zeshan.khan@nu.edu.pk::860a7133-657c-43e7-a51a-16ddffe6fb40" providerId="AD" clId="Web-{3CAF84D7-3F7C-303E-456F-73FC40C71F16}" dt="2023-08-20T12:31:37.575" v="9"/>
        <pc:sldMkLst>
          <pc:docMk/>
          <pc:sldMk cId="0" sldId="275"/>
        </pc:sldMkLst>
        <pc:grpChg chg="add">
          <ac:chgData name="zeshan khan" userId="S::zeshan.khan@nu.edu.pk::860a7133-657c-43e7-a51a-16ddffe6fb40" providerId="AD" clId="Web-{3CAF84D7-3F7C-303E-456F-73FC40C71F16}" dt="2023-08-20T12:31:37.575" v="9"/>
          <ac:grpSpMkLst>
            <pc:docMk/>
            <pc:sldMk cId="0" sldId="275"/>
            <ac:grpSpMk id="3" creationId="{63FB5D47-0878-526A-A8F4-F85630115154}"/>
          </ac:grpSpMkLst>
        </pc:grpChg>
        <pc:grpChg chg="del">
          <ac:chgData name="zeshan khan" userId="S::zeshan.khan@nu.edu.pk::860a7133-657c-43e7-a51a-16ddffe6fb40" providerId="AD" clId="Web-{3CAF84D7-3F7C-303E-456F-73FC40C71F16}" dt="2023-08-20T12:31:37.012" v="8"/>
          <ac:grpSpMkLst>
            <pc:docMk/>
            <pc:sldMk cId="0" sldId="275"/>
            <ac:grpSpMk id="40966" creationId="{00000000-0000-0000-0000-000000000000}"/>
          </ac:grpSpMkLst>
        </pc:grpChg>
      </pc:sldChg>
      <pc:sldChg chg="delSp modSp">
        <pc:chgData name="zeshan khan" userId="S::zeshan.khan@nu.edu.pk::860a7133-657c-43e7-a51a-16ddffe6fb40" providerId="AD" clId="Web-{3CAF84D7-3F7C-303E-456F-73FC40C71F16}" dt="2023-08-20T12:32:11.810" v="12" actId="20577"/>
        <pc:sldMkLst>
          <pc:docMk/>
          <pc:sldMk cId="0" sldId="276"/>
        </pc:sldMkLst>
        <pc:spChg chg="mod">
          <ac:chgData name="zeshan khan" userId="S::zeshan.khan@nu.edu.pk::860a7133-657c-43e7-a51a-16ddffe6fb40" providerId="AD" clId="Web-{3CAF84D7-3F7C-303E-456F-73FC40C71F16}" dt="2023-08-20T12:32:11.810" v="12" actId="20577"/>
          <ac:spMkLst>
            <pc:docMk/>
            <pc:sldMk cId="0" sldId="276"/>
            <ac:spMk id="43010" creationId="{00000000-0000-0000-0000-000000000000}"/>
          </ac:spMkLst>
        </pc:spChg>
        <pc:grpChg chg="del">
          <ac:chgData name="zeshan khan" userId="S::zeshan.khan@nu.edu.pk::860a7133-657c-43e7-a51a-16ddffe6fb40" providerId="AD" clId="Web-{3CAF84D7-3F7C-303E-456F-73FC40C71F16}" dt="2023-08-20T12:31:37.700" v="10"/>
          <ac:grpSpMkLst>
            <pc:docMk/>
            <pc:sldMk cId="0" sldId="276"/>
            <ac:grpSpMk id="43013" creationId="{00000000-0000-0000-0000-000000000000}"/>
          </ac:grpSpMkLst>
        </pc:grpChg>
      </pc:sldChg>
      <pc:sldChg chg="delSp modSp">
        <pc:chgData name="zeshan khan" userId="S::zeshan.khan@nu.edu.pk::860a7133-657c-43e7-a51a-16ddffe6fb40" providerId="AD" clId="Web-{3CAF84D7-3F7C-303E-456F-73FC40C71F16}" dt="2023-08-20T12:32:11.872" v="13" actId="20577"/>
        <pc:sldMkLst>
          <pc:docMk/>
          <pc:sldMk cId="0" sldId="277"/>
        </pc:sldMkLst>
        <pc:spChg chg="mod">
          <ac:chgData name="zeshan khan" userId="S::zeshan.khan@nu.edu.pk::860a7133-657c-43e7-a51a-16ddffe6fb40" providerId="AD" clId="Web-{3CAF84D7-3F7C-303E-456F-73FC40C71F16}" dt="2023-08-20T12:32:11.872" v="13" actId="20577"/>
          <ac:spMkLst>
            <pc:docMk/>
            <pc:sldMk cId="0" sldId="277"/>
            <ac:spMk id="45058" creationId="{00000000-0000-0000-0000-000000000000}"/>
          </ac:spMkLst>
        </pc:spChg>
        <pc:grpChg chg="del">
          <ac:chgData name="zeshan khan" userId="S::zeshan.khan@nu.edu.pk::860a7133-657c-43e7-a51a-16ddffe6fb40" providerId="AD" clId="Web-{3CAF84D7-3F7C-303E-456F-73FC40C71F16}" dt="2023-08-20T12:31:53.169" v="11"/>
          <ac:grpSpMkLst>
            <pc:docMk/>
            <pc:sldMk cId="0" sldId="277"/>
            <ac:grpSpMk id="45061" creationId="{00000000-0000-0000-0000-000000000000}"/>
          </ac:grpSpMkLst>
        </pc:grpChg>
      </pc:sldChg>
      <pc:sldChg chg="modSp">
        <pc:chgData name="zeshan khan" userId="S::zeshan.khan@nu.edu.pk::860a7133-657c-43e7-a51a-16ddffe6fb40" providerId="AD" clId="Web-{3CAF84D7-3F7C-303E-456F-73FC40C71F16}" dt="2023-08-20T12:32:11.950" v="14" actId="20577"/>
        <pc:sldMkLst>
          <pc:docMk/>
          <pc:sldMk cId="0" sldId="278"/>
        </pc:sldMkLst>
        <pc:spChg chg="mod">
          <ac:chgData name="zeshan khan" userId="S::zeshan.khan@nu.edu.pk::860a7133-657c-43e7-a51a-16ddffe6fb40" providerId="AD" clId="Web-{3CAF84D7-3F7C-303E-456F-73FC40C71F16}" dt="2023-08-20T12:32:11.950" v="14" actId="20577"/>
          <ac:spMkLst>
            <pc:docMk/>
            <pc:sldMk cId="0" sldId="278"/>
            <ac:spMk id="47106" creationId="{00000000-0000-0000-0000-000000000000}"/>
          </ac:spMkLst>
        </pc:spChg>
      </pc:sldChg>
      <pc:sldChg chg="modSp">
        <pc:chgData name="zeshan khan" userId="S::zeshan.khan@nu.edu.pk::860a7133-657c-43e7-a51a-16ddffe6fb40" providerId="AD" clId="Web-{3CAF84D7-3F7C-303E-456F-73FC40C71F16}" dt="2023-08-20T12:32:12.091" v="16" actId="20577"/>
        <pc:sldMkLst>
          <pc:docMk/>
          <pc:sldMk cId="0" sldId="279"/>
        </pc:sldMkLst>
        <pc:spChg chg="mod">
          <ac:chgData name="zeshan khan" userId="S::zeshan.khan@nu.edu.pk::860a7133-657c-43e7-a51a-16ddffe6fb40" providerId="AD" clId="Web-{3CAF84D7-3F7C-303E-456F-73FC40C71F16}" dt="2023-08-20T12:32:12.091" v="16" actId="20577"/>
          <ac:spMkLst>
            <pc:docMk/>
            <pc:sldMk cId="0" sldId="279"/>
            <ac:spMk id="49154" creationId="{00000000-0000-0000-0000-000000000000}"/>
          </ac:spMkLst>
        </pc:spChg>
      </pc:sldChg>
    </pc:docChg>
  </pc:docChgLst>
  <pc:docChgLst>
    <pc:chgData name="zeshan khan" userId="S::zeshan.khan@nu.edu.pk::860a7133-657c-43e7-a51a-16ddffe6fb40" providerId="AD" clId="Web-{57A88D19-DAA0-4A21-A88D-64B017830C6E}"/>
    <pc:docChg chg="modSld">
      <pc:chgData name="zeshan khan" userId="S::zeshan.khan@nu.edu.pk::860a7133-657c-43e7-a51a-16ddffe6fb40" providerId="AD" clId="Web-{57A88D19-DAA0-4A21-A88D-64B017830C6E}" dt="2023-08-19T08:28:53.884" v="73"/>
      <pc:docMkLst>
        <pc:docMk/>
      </pc:docMkLst>
      <pc:sldChg chg="addSp modSp mod setBg addAnim setClrOvrMap">
        <pc:chgData name="zeshan khan" userId="S::zeshan.khan@nu.edu.pk::860a7133-657c-43e7-a51a-16ddffe6fb40" providerId="AD" clId="Web-{57A88D19-DAA0-4A21-A88D-64B017830C6E}" dt="2023-08-19T08:24:38.578" v="28"/>
        <pc:sldMkLst>
          <pc:docMk/>
          <pc:sldMk cId="0" sldId="258"/>
        </pc:sldMkLst>
        <pc:spChg chg="mod">
          <ac:chgData name="zeshan khan" userId="S::zeshan.khan@nu.edu.pk::860a7133-657c-43e7-a51a-16ddffe6fb40" providerId="AD" clId="Web-{57A88D19-DAA0-4A21-A88D-64B017830C6E}" dt="2023-08-19T08:24:38.562" v="26"/>
          <ac:spMkLst>
            <pc:docMk/>
            <pc:sldMk cId="0" sldId="258"/>
            <ac:spMk id="4" creationId="{3B80DDDB-1B8A-7BB0-C47F-D60C2F941CD7}"/>
          </ac:spMkLst>
        </pc:spChg>
        <pc:spChg chg="mod">
          <ac:chgData name="zeshan khan" userId="S::zeshan.khan@nu.edu.pk::860a7133-657c-43e7-a51a-16ddffe6fb40" providerId="AD" clId="Web-{57A88D19-DAA0-4A21-A88D-64B017830C6E}" dt="2023-08-19T08:24:38.562" v="26"/>
          <ac:spMkLst>
            <pc:docMk/>
            <pc:sldMk cId="0" sldId="258"/>
            <ac:spMk id="5" creationId="{E33868E3-B5D0-34BC-90D6-E808172385A7}"/>
          </ac:spMkLst>
        </pc:spChg>
        <pc:spChg chg="ord">
          <ac:chgData name="zeshan khan" userId="S::zeshan.khan@nu.edu.pk::860a7133-657c-43e7-a51a-16ddffe6fb40" providerId="AD" clId="Web-{57A88D19-DAA0-4A21-A88D-64B017830C6E}" dt="2023-08-19T08:24:38.562" v="26"/>
          <ac:spMkLst>
            <pc:docMk/>
            <pc:sldMk cId="0" sldId="258"/>
            <ac:spMk id="4098" creationId="{00000000-0000-0000-0000-000000000000}"/>
          </ac:spMkLst>
        </pc:spChg>
        <pc:spChg chg="ord">
          <ac:chgData name="zeshan khan" userId="S::zeshan.khan@nu.edu.pk::860a7133-657c-43e7-a51a-16ddffe6fb40" providerId="AD" clId="Web-{57A88D19-DAA0-4A21-A88D-64B017830C6E}" dt="2023-08-19T08:24:38.562" v="26"/>
          <ac:spMkLst>
            <pc:docMk/>
            <pc:sldMk cId="0" sldId="258"/>
            <ac:spMk id="4099" creationId="{00000000-0000-0000-0000-000000000000}"/>
          </ac:spMkLst>
        </pc:spChg>
        <pc:spChg chg="add">
          <ac:chgData name="zeshan khan" userId="S::zeshan.khan@nu.edu.pk::860a7133-657c-43e7-a51a-16ddffe6fb40" providerId="AD" clId="Web-{57A88D19-DAA0-4A21-A88D-64B017830C6E}" dt="2023-08-19T08:24:38.562" v="26"/>
          <ac:spMkLst>
            <pc:docMk/>
            <pc:sldMk cId="0" sldId="258"/>
            <ac:spMk id="4105" creationId="{1FF9CEF5-A50D-4B8B-9852-D76F7037867E}"/>
          </ac:spMkLst>
        </pc:spChg>
        <pc:spChg chg="add">
          <ac:chgData name="zeshan khan" userId="S::zeshan.khan@nu.edu.pk::860a7133-657c-43e7-a51a-16ddffe6fb40" providerId="AD" clId="Web-{57A88D19-DAA0-4A21-A88D-64B017830C6E}" dt="2023-08-19T08:24:38.562" v="26"/>
          <ac:spMkLst>
            <pc:docMk/>
            <pc:sldMk cId="0" sldId="258"/>
            <ac:spMk id="4107" creationId="{30684D86-C9D1-40C3-A9B6-EC935C7312E3}"/>
          </ac:spMkLst>
        </pc:spChg>
        <pc:spChg chg="add">
          <ac:chgData name="zeshan khan" userId="S::zeshan.khan@nu.edu.pk::860a7133-657c-43e7-a51a-16ddffe6fb40" providerId="AD" clId="Web-{57A88D19-DAA0-4A21-A88D-64B017830C6E}" dt="2023-08-19T08:24:38.562" v="26"/>
          <ac:spMkLst>
            <pc:docMk/>
            <pc:sldMk cId="0" sldId="258"/>
            <ac:spMk id="4109" creationId="{1EDF7896-F56A-49DA-90F3-F5CE8B9833AD}"/>
          </ac:spMkLst>
        </pc:spChg>
        <pc:picChg chg="add">
          <ac:chgData name="zeshan khan" userId="S::zeshan.khan@nu.edu.pk::860a7133-657c-43e7-a51a-16ddffe6fb40" providerId="AD" clId="Web-{57A88D19-DAA0-4A21-A88D-64B017830C6E}" dt="2023-08-19T08:24:38.562" v="26"/>
          <ac:picMkLst>
            <pc:docMk/>
            <pc:sldMk cId="0" sldId="258"/>
            <ac:picMk id="4101" creationId="{379CF7E8-4078-A8FC-CA82-8BC77BAED6E5}"/>
          </ac:picMkLst>
        </pc:picChg>
      </pc:sldChg>
      <pc:sldChg chg="addSp modSp mod setBg">
        <pc:chgData name="zeshan khan" userId="S::zeshan.khan@nu.edu.pk::860a7133-657c-43e7-a51a-16ddffe6fb40" providerId="AD" clId="Web-{57A88D19-DAA0-4A21-A88D-64B017830C6E}" dt="2023-08-19T08:24:50.015" v="29"/>
        <pc:sldMkLst>
          <pc:docMk/>
          <pc:sldMk cId="0" sldId="259"/>
        </pc:sldMkLst>
        <pc:spChg chg="mod">
          <ac:chgData name="zeshan khan" userId="S::zeshan.khan@nu.edu.pk::860a7133-657c-43e7-a51a-16ddffe6fb40" providerId="AD" clId="Web-{57A88D19-DAA0-4A21-A88D-64B017830C6E}" dt="2023-08-19T08:24:50.015" v="29"/>
          <ac:spMkLst>
            <pc:docMk/>
            <pc:sldMk cId="0" sldId="259"/>
            <ac:spMk id="8194" creationId="{00000000-0000-0000-0000-000000000000}"/>
          </ac:spMkLst>
        </pc:spChg>
        <pc:spChg chg="mod ord">
          <ac:chgData name="zeshan khan" userId="S::zeshan.khan@nu.edu.pk::860a7133-657c-43e7-a51a-16ddffe6fb40" providerId="AD" clId="Web-{57A88D19-DAA0-4A21-A88D-64B017830C6E}" dt="2023-08-19T08:24:50.015" v="29"/>
          <ac:spMkLst>
            <pc:docMk/>
            <pc:sldMk cId="0" sldId="259"/>
            <ac:spMk id="8195" creationId="{00000000-0000-0000-0000-000000000000}"/>
          </ac:spMkLst>
        </pc:spChg>
        <pc:spChg chg="add">
          <ac:chgData name="zeshan khan" userId="S::zeshan.khan@nu.edu.pk::860a7133-657c-43e7-a51a-16ddffe6fb40" providerId="AD" clId="Web-{57A88D19-DAA0-4A21-A88D-64B017830C6E}" dt="2023-08-19T08:24:50.015" v="29"/>
          <ac:spMkLst>
            <pc:docMk/>
            <pc:sldMk cId="0" sldId="259"/>
            <ac:spMk id="23587" creationId="{DE91395A-2D18-4AF6-A0AC-AAA7189FED11}"/>
          </ac:spMkLst>
        </pc:spChg>
        <pc:spChg chg="add">
          <ac:chgData name="zeshan khan" userId="S::zeshan.khan@nu.edu.pk::860a7133-657c-43e7-a51a-16ddffe6fb40" providerId="AD" clId="Web-{57A88D19-DAA0-4A21-A88D-64B017830C6E}" dt="2023-08-19T08:24:50.015" v="29"/>
          <ac:spMkLst>
            <pc:docMk/>
            <pc:sldMk cId="0" sldId="259"/>
            <ac:spMk id="23589" creationId="{A57352BE-A213-4040-BE8E-D4A925AD9DF8}"/>
          </ac:spMkLst>
        </pc:spChg>
        <pc:spChg chg="add">
          <ac:chgData name="zeshan khan" userId="S::zeshan.khan@nu.edu.pk::860a7133-657c-43e7-a51a-16ddffe6fb40" providerId="AD" clId="Web-{57A88D19-DAA0-4A21-A88D-64B017830C6E}" dt="2023-08-19T08:24:50.015" v="29"/>
          <ac:spMkLst>
            <pc:docMk/>
            <pc:sldMk cId="0" sldId="259"/>
            <ac:spMk id="23591" creationId="{1A44C337-3893-4B29-A265-B1329150B6AA}"/>
          </ac:spMkLst>
        </pc:spChg>
        <pc:spChg chg="add">
          <ac:chgData name="zeshan khan" userId="S::zeshan.khan@nu.edu.pk::860a7133-657c-43e7-a51a-16ddffe6fb40" providerId="AD" clId="Web-{57A88D19-DAA0-4A21-A88D-64B017830C6E}" dt="2023-08-19T08:24:50.015" v="29"/>
          <ac:spMkLst>
            <pc:docMk/>
            <pc:sldMk cId="0" sldId="259"/>
            <ac:spMk id="23621" creationId="{AA5CD610-ED7C-4CED-A9A1-174432C88AF8}"/>
          </ac:spMkLst>
        </pc:spChg>
        <pc:spChg chg="add">
          <ac:chgData name="zeshan khan" userId="S::zeshan.khan@nu.edu.pk::860a7133-657c-43e7-a51a-16ddffe6fb40" providerId="AD" clId="Web-{57A88D19-DAA0-4A21-A88D-64B017830C6E}" dt="2023-08-19T08:24:50.015" v="29"/>
          <ac:spMkLst>
            <pc:docMk/>
            <pc:sldMk cId="0" sldId="259"/>
            <ac:spMk id="23623" creationId="{0C4379BF-8C7A-480A-BC36-DA55D92A9356}"/>
          </ac:spMkLst>
        </pc:spChg>
        <pc:grpChg chg="add">
          <ac:chgData name="zeshan khan" userId="S::zeshan.khan@nu.edu.pk::860a7133-657c-43e7-a51a-16ddffe6fb40" providerId="AD" clId="Web-{57A88D19-DAA0-4A21-A88D-64B017830C6E}" dt="2023-08-19T08:24:50.015" v="29"/>
          <ac:grpSpMkLst>
            <pc:docMk/>
            <pc:sldMk cId="0" sldId="259"/>
            <ac:grpSpMk id="23559" creationId="{7398C59F-5A18-487B-91D6-B955AACF2E50}"/>
          </ac:grpSpMkLst>
        </pc:grpChg>
        <pc:grpChg chg="add">
          <ac:chgData name="zeshan khan" userId="S::zeshan.khan@nu.edu.pk::860a7133-657c-43e7-a51a-16ddffe6fb40" providerId="AD" clId="Web-{57A88D19-DAA0-4A21-A88D-64B017830C6E}" dt="2023-08-19T08:24:50.015" v="29"/>
          <ac:grpSpMkLst>
            <pc:docMk/>
            <pc:sldMk cId="0" sldId="259"/>
            <ac:grpSpMk id="23573" creationId="{520234FB-542E-4550-9C2F-1B56FD41A1CA}"/>
          </ac:grpSpMkLst>
        </pc:grpChg>
        <pc:grpChg chg="add">
          <ac:chgData name="zeshan khan" userId="S::zeshan.khan@nu.edu.pk::860a7133-657c-43e7-a51a-16ddffe6fb40" providerId="AD" clId="Web-{57A88D19-DAA0-4A21-A88D-64B017830C6E}" dt="2023-08-19T08:24:50.015" v="29"/>
          <ac:grpSpMkLst>
            <pc:docMk/>
            <pc:sldMk cId="0" sldId="259"/>
            <ac:grpSpMk id="23593" creationId="{81E0B358-1267-4844-8B3D-B7A279B4175A}"/>
          </ac:grpSpMkLst>
        </pc:grpChg>
        <pc:grpChg chg="add">
          <ac:chgData name="zeshan khan" userId="S::zeshan.khan@nu.edu.pk::860a7133-657c-43e7-a51a-16ddffe6fb40" providerId="AD" clId="Web-{57A88D19-DAA0-4A21-A88D-64B017830C6E}" dt="2023-08-19T08:24:50.015" v="29"/>
          <ac:grpSpMkLst>
            <pc:docMk/>
            <pc:sldMk cId="0" sldId="259"/>
            <ac:grpSpMk id="23607" creationId="{AF44CA9C-80E8-44E1-A79C-D6EBFC73BCA0}"/>
          </ac:grpSpMkLst>
        </pc:grpChg>
        <pc:picChg chg="mod">
          <ac:chgData name="zeshan khan" userId="S::zeshan.khan@nu.edu.pk::860a7133-657c-43e7-a51a-16ddffe6fb40" providerId="AD" clId="Web-{57A88D19-DAA0-4A21-A88D-64B017830C6E}" dt="2023-08-19T08:24:50.015" v="29"/>
          <ac:picMkLst>
            <pc:docMk/>
            <pc:sldMk cId="0" sldId="259"/>
            <ac:picMk id="23554" creationId="{0A876089-7163-4BC1-BC61-53E419927FC4}"/>
          </ac:picMkLst>
        </pc:picChg>
      </pc:sldChg>
      <pc:sldChg chg="addSp modSp mod setBg">
        <pc:chgData name="zeshan khan" userId="S::zeshan.khan@nu.edu.pk::860a7133-657c-43e7-a51a-16ddffe6fb40" providerId="AD" clId="Web-{57A88D19-DAA0-4A21-A88D-64B017830C6E}" dt="2023-08-19T08:28:53.884" v="73"/>
        <pc:sldMkLst>
          <pc:docMk/>
          <pc:sldMk cId="0" sldId="260"/>
        </pc:sldMkLst>
        <pc:spChg chg="mod">
          <ac:chgData name="zeshan khan" userId="S::zeshan.khan@nu.edu.pk::860a7133-657c-43e7-a51a-16ddffe6fb40" providerId="AD" clId="Web-{57A88D19-DAA0-4A21-A88D-64B017830C6E}" dt="2023-08-19T08:28:53.884" v="73"/>
          <ac:spMkLst>
            <pc:docMk/>
            <pc:sldMk cId="0" sldId="260"/>
            <ac:spMk id="10242" creationId="{00000000-0000-0000-0000-000000000000}"/>
          </ac:spMkLst>
        </pc:spChg>
        <pc:spChg chg="mod">
          <ac:chgData name="zeshan khan" userId="S::zeshan.khan@nu.edu.pk::860a7133-657c-43e7-a51a-16ddffe6fb40" providerId="AD" clId="Web-{57A88D19-DAA0-4A21-A88D-64B017830C6E}" dt="2023-08-19T08:28:53.884" v="73"/>
          <ac:spMkLst>
            <pc:docMk/>
            <pc:sldMk cId="0" sldId="260"/>
            <ac:spMk id="10243" creationId="{00000000-0000-0000-0000-000000000000}"/>
          </ac:spMkLst>
        </pc:spChg>
        <pc:spChg chg="add">
          <ac:chgData name="zeshan khan" userId="S::zeshan.khan@nu.edu.pk::860a7133-657c-43e7-a51a-16ddffe6fb40" providerId="AD" clId="Web-{57A88D19-DAA0-4A21-A88D-64B017830C6E}" dt="2023-08-19T08:28:53.884" v="73"/>
          <ac:spMkLst>
            <pc:docMk/>
            <pc:sldMk cId="0" sldId="260"/>
            <ac:spMk id="10277" creationId="{DE91395A-2D18-4AF6-A0AC-AAA7189FED11}"/>
          </ac:spMkLst>
        </pc:spChg>
        <pc:spChg chg="add">
          <ac:chgData name="zeshan khan" userId="S::zeshan.khan@nu.edu.pk::860a7133-657c-43e7-a51a-16ddffe6fb40" providerId="AD" clId="Web-{57A88D19-DAA0-4A21-A88D-64B017830C6E}" dt="2023-08-19T08:28:53.884" v="73"/>
          <ac:spMkLst>
            <pc:docMk/>
            <pc:sldMk cId="0" sldId="260"/>
            <ac:spMk id="10279" creationId="{A57352BE-A213-4040-BE8E-D4A925AD9DF8}"/>
          </ac:spMkLst>
        </pc:spChg>
        <pc:spChg chg="add">
          <ac:chgData name="zeshan khan" userId="S::zeshan.khan@nu.edu.pk::860a7133-657c-43e7-a51a-16ddffe6fb40" providerId="AD" clId="Web-{57A88D19-DAA0-4A21-A88D-64B017830C6E}" dt="2023-08-19T08:28:53.884" v="73"/>
          <ac:spMkLst>
            <pc:docMk/>
            <pc:sldMk cId="0" sldId="260"/>
            <ac:spMk id="10281" creationId="{1A44C337-3893-4B29-A265-B1329150B6AA}"/>
          </ac:spMkLst>
        </pc:spChg>
        <pc:spChg chg="add">
          <ac:chgData name="zeshan khan" userId="S::zeshan.khan@nu.edu.pk::860a7133-657c-43e7-a51a-16ddffe6fb40" providerId="AD" clId="Web-{57A88D19-DAA0-4A21-A88D-64B017830C6E}" dt="2023-08-19T08:28:53.884" v="73"/>
          <ac:spMkLst>
            <pc:docMk/>
            <pc:sldMk cId="0" sldId="260"/>
            <ac:spMk id="10311" creationId="{AA5CD610-ED7C-4CED-A9A1-174432C88AF8}"/>
          </ac:spMkLst>
        </pc:spChg>
        <pc:spChg chg="add">
          <ac:chgData name="zeshan khan" userId="S::zeshan.khan@nu.edu.pk::860a7133-657c-43e7-a51a-16ddffe6fb40" providerId="AD" clId="Web-{57A88D19-DAA0-4A21-A88D-64B017830C6E}" dt="2023-08-19T08:28:53.884" v="73"/>
          <ac:spMkLst>
            <pc:docMk/>
            <pc:sldMk cId="0" sldId="260"/>
            <ac:spMk id="10313" creationId="{0C4379BF-8C7A-480A-BC36-DA55D92A9356}"/>
          </ac:spMkLst>
        </pc:spChg>
        <pc:grpChg chg="add">
          <ac:chgData name="zeshan khan" userId="S::zeshan.khan@nu.edu.pk::860a7133-657c-43e7-a51a-16ddffe6fb40" providerId="AD" clId="Web-{57A88D19-DAA0-4A21-A88D-64B017830C6E}" dt="2023-08-19T08:28:53.884" v="73"/>
          <ac:grpSpMkLst>
            <pc:docMk/>
            <pc:sldMk cId="0" sldId="260"/>
            <ac:grpSpMk id="10249" creationId="{7398C59F-5A18-487B-91D6-B955AACF2E50}"/>
          </ac:grpSpMkLst>
        </pc:grpChg>
        <pc:grpChg chg="add">
          <ac:chgData name="zeshan khan" userId="S::zeshan.khan@nu.edu.pk::860a7133-657c-43e7-a51a-16ddffe6fb40" providerId="AD" clId="Web-{57A88D19-DAA0-4A21-A88D-64B017830C6E}" dt="2023-08-19T08:28:53.884" v="73"/>
          <ac:grpSpMkLst>
            <pc:docMk/>
            <pc:sldMk cId="0" sldId="260"/>
            <ac:grpSpMk id="10263" creationId="{520234FB-542E-4550-9C2F-1B56FD41A1CA}"/>
          </ac:grpSpMkLst>
        </pc:grpChg>
        <pc:grpChg chg="add">
          <ac:chgData name="zeshan khan" userId="S::zeshan.khan@nu.edu.pk::860a7133-657c-43e7-a51a-16ddffe6fb40" providerId="AD" clId="Web-{57A88D19-DAA0-4A21-A88D-64B017830C6E}" dt="2023-08-19T08:28:53.884" v="73"/>
          <ac:grpSpMkLst>
            <pc:docMk/>
            <pc:sldMk cId="0" sldId="260"/>
            <ac:grpSpMk id="10283" creationId="{81E0B358-1267-4844-8B3D-B7A279B4175A}"/>
          </ac:grpSpMkLst>
        </pc:grpChg>
        <pc:grpChg chg="add">
          <ac:chgData name="zeshan khan" userId="S::zeshan.khan@nu.edu.pk::860a7133-657c-43e7-a51a-16ddffe6fb40" providerId="AD" clId="Web-{57A88D19-DAA0-4A21-A88D-64B017830C6E}" dt="2023-08-19T08:28:53.884" v="73"/>
          <ac:grpSpMkLst>
            <pc:docMk/>
            <pc:sldMk cId="0" sldId="260"/>
            <ac:grpSpMk id="10297" creationId="{AF44CA9C-80E8-44E1-A79C-D6EBFC73BCA0}"/>
          </ac:grpSpMkLst>
        </pc:grpChg>
        <pc:picChg chg="add">
          <ac:chgData name="zeshan khan" userId="S::zeshan.khan@nu.edu.pk::860a7133-657c-43e7-a51a-16ddffe6fb40" providerId="AD" clId="Web-{57A88D19-DAA0-4A21-A88D-64B017830C6E}" dt="2023-08-19T08:28:53.884" v="73"/>
          <ac:picMkLst>
            <pc:docMk/>
            <pc:sldMk cId="0" sldId="260"/>
            <ac:picMk id="10245" creationId="{BBADFFA8-CD7E-956F-8A54-2CB24B8ABC7C}"/>
          </ac:picMkLst>
        </pc:picChg>
      </pc:sldChg>
      <pc:sldChg chg="addSp delSp modSp mod setBg">
        <pc:chgData name="zeshan khan" userId="S::zeshan.khan@nu.edu.pk::860a7133-657c-43e7-a51a-16ddffe6fb40" providerId="AD" clId="Web-{57A88D19-DAA0-4A21-A88D-64B017830C6E}" dt="2023-08-19T08:24:24.437" v="25" actId="20577"/>
        <pc:sldMkLst>
          <pc:docMk/>
          <pc:sldMk cId="3846889087" sldId="292"/>
        </pc:sldMkLst>
        <pc:spChg chg="mod">
          <ac:chgData name="zeshan khan" userId="S::zeshan.khan@nu.edu.pk::860a7133-657c-43e7-a51a-16ddffe6fb40" providerId="AD" clId="Web-{57A88D19-DAA0-4A21-A88D-64B017830C6E}" dt="2023-08-19T08:22:51.183" v="0"/>
          <ac:spMkLst>
            <pc:docMk/>
            <pc:sldMk cId="3846889087" sldId="292"/>
            <ac:spMk id="2" creationId="{49539DB9-BFE3-0CE5-997C-FDA1B3DFFADC}"/>
          </ac:spMkLst>
        </pc:spChg>
        <pc:spChg chg="mod">
          <ac:chgData name="zeshan khan" userId="S::zeshan.khan@nu.edu.pk::860a7133-657c-43e7-a51a-16ddffe6fb40" providerId="AD" clId="Web-{57A88D19-DAA0-4A21-A88D-64B017830C6E}" dt="2023-08-19T08:24:24.437" v="25" actId="20577"/>
          <ac:spMkLst>
            <pc:docMk/>
            <pc:sldMk cId="3846889087" sldId="292"/>
            <ac:spMk id="3" creationId="{3BB83959-9652-4DDB-B83A-EF6ED64EFBB8}"/>
          </ac:spMkLst>
        </pc:spChg>
        <pc:spChg chg="add del mod ord">
          <ac:chgData name="zeshan khan" userId="S::zeshan.khan@nu.edu.pk::860a7133-657c-43e7-a51a-16ddffe6fb40" providerId="AD" clId="Web-{57A88D19-DAA0-4A21-A88D-64B017830C6E}" dt="2023-08-19T08:23:54.498" v="17"/>
          <ac:spMkLst>
            <pc:docMk/>
            <pc:sldMk cId="3846889087" sldId="292"/>
            <ac:spMk id="6147" creationId="{00000000-0000-0000-0000-000000000000}"/>
          </ac:spMkLst>
        </pc:spChg>
        <pc:spChg chg="add">
          <ac:chgData name="zeshan khan" userId="S::zeshan.khan@nu.edu.pk::860a7133-657c-43e7-a51a-16ddffe6fb40" providerId="AD" clId="Web-{57A88D19-DAA0-4A21-A88D-64B017830C6E}" dt="2023-08-19T08:22:51.183" v="0"/>
          <ac:spMkLst>
            <pc:docMk/>
            <pc:sldMk cId="3846889087" sldId="292"/>
            <ac:spMk id="23559" creationId="{1A44C337-3893-4B29-A265-B1329150B6AA}"/>
          </ac:spMkLst>
        </pc:spChg>
        <pc:spChg chg="add">
          <ac:chgData name="zeshan khan" userId="S::zeshan.khan@nu.edu.pk::860a7133-657c-43e7-a51a-16ddffe6fb40" providerId="AD" clId="Web-{57A88D19-DAA0-4A21-A88D-64B017830C6E}" dt="2023-08-19T08:22:51.183" v="0"/>
          <ac:spMkLst>
            <pc:docMk/>
            <pc:sldMk cId="3846889087" sldId="292"/>
            <ac:spMk id="23589" creationId="{AA5CD610-ED7C-4CED-A9A1-174432C88AF8}"/>
          </ac:spMkLst>
        </pc:spChg>
        <pc:spChg chg="add">
          <ac:chgData name="zeshan khan" userId="S::zeshan.khan@nu.edu.pk::860a7133-657c-43e7-a51a-16ddffe6fb40" providerId="AD" clId="Web-{57A88D19-DAA0-4A21-A88D-64B017830C6E}" dt="2023-08-19T08:22:51.183" v="0"/>
          <ac:spMkLst>
            <pc:docMk/>
            <pc:sldMk cId="3846889087" sldId="292"/>
            <ac:spMk id="23591" creationId="{0C4379BF-8C7A-480A-BC36-DA55D92A9356}"/>
          </ac:spMkLst>
        </pc:spChg>
        <pc:grpChg chg="add">
          <ac:chgData name="zeshan khan" userId="S::zeshan.khan@nu.edu.pk::860a7133-657c-43e7-a51a-16ddffe6fb40" providerId="AD" clId="Web-{57A88D19-DAA0-4A21-A88D-64B017830C6E}" dt="2023-08-19T08:22:51.183" v="0"/>
          <ac:grpSpMkLst>
            <pc:docMk/>
            <pc:sldMk cId="3846889087" sldId="292"/>
            <ac:grpSpMk id="23561" creationId="{81E0B358-1267-4844-8B3D-B7A279B4175A}"/>
          </ac:grpSpMkLst>
        </pc:grpChg>
        <pc:grpChg chg="add">
          <ac:chgData name="zeshan khan" userId="S::zeshan.khan@nu.edu.pk::860a7133-657c-43e7-a51a-16ddffe6fb40" providerId="AD" clId="Web-{57A88D19-DAA0-4A21-A88D-64B017830C6E}" dt="2023-08-19T08:22:51.183" v="0"/>
          <ac:grpSpMkLst>
            <pc:docMk/>
            <pc:sldMk cId="3846889087" sldId="292"/>
            <ac:grpSpMk id="23575" creationId="{AF44CA9C-80E8-44E1-A79C-D6EBFC73BCA0}"/>
          </ac:grpSpMkLst>
        </pc:grpChg>
        <pc:picChg chg="mod ord">
          <ac:chgData name="zeshan khan" userId="S::zeshan.khan@nu.edu.pk::860a7133-657c-43e7-a51a-16ddffe6fb40" providerId="AD" clId="Web-{57A88D19-DAA0-4A21-A88D-64B017830C6E}" dt="2023-08-19T08:22:51.183" v="0"/>
          <ac:picMkLst>
            <pc:docMk/>
            <pc:sldMk cId="3846889087" sldId="292"/>
            <ac:picMk id="23554" creationId="{00000000-0000-0000-0000-000000000000}"/>
          </ac:picMkLst>
        </pc:picChg>
      </pc:sldChg>
      <pc:sldChg chg="addSp modSp mod setBg">
        <pc:chgData name="zeshan khan" userId="S::zeshan.khan@nu.edu.pk::860a7133-657c-43e7-a51a-16ddffe6fb40" providerId="AD" clId="Web-{57A88D19-DAA0-4A21-A88D-64B017830C6E}" dt="2023-08-19T08:28:35.461" v="72"/>
        <pc:sldMkLst>
          <pc:docMk/>
          <pc:sldMk cId="1991374193" sldId="294"/>
        </pc:sldMkLst>
        <pc:spChg chg="mod">
          <ac:chgData name="zeshan khan" userId="S::zeshan.khan@nu.edu.pk::860a7133-657c-43e7-a51a-16ddffe6fb40" providerId="AD" clId="Web-{57A88D19-DAA0-4A21-A88D-64B017830C6E}" dt="2023-08-19T08:28:35.461" v="72"/>
          <ac:spMkLst>
            <pc:docMk/>
            <pc:sldMk cId="1991374193" sldId="294"/>
            <ac:spMk id="10242" creationId="{00000000-0000-0000-0000-000000000000}"/>
          </ac:spMkLst>
        </pc:spChg>
        <pc:spChg chg="mod">
          <ac:chgData name="zeshan khan" userId="S::zeshan.khan@nu.edu.pk::860a7133-657c-43e7-a51a-16ddffe6fb40" providerId="AD" clId="Web-{57A88D19-DAA0-4A21-A88D-64B017830C6E}" dt="2023-08-19T08:28:35.461" v="72"/>
          <ac:spMkLst>
            <pc:docMk/>
            <pc:sldMk cId="1991374193" sldId="294"/>
            <ac:spMk id="10243" creationId="{00000000-0000-0000-0000-000000000000}"/>
          </ac:spMkLst>
        </pc:spChg>
        <pc:spChg chg="add">
          <ac:chgData name="zeshan khan" userId="S::zeshan.khan@nu.edu.pk::860a7133-657c-43e7-a51a-16ddffe6fb40" providerId="AD" clId="Web-{57A88D19-DAA0-4A21-A88D-64B017830C6E}" dt="2023-08-19T08:28:35.461" v="72"/>
          <ac:spMkLst>
            <pc:docMk/>
            <pc:sldMk cId="1991374193" sldId="294"/>
            <ac:spMk id="10277" creationId="{DE91395A-2D18-4AF6-A0AC-AAA7189FED11}"/>
          </ac:spMkLst>
        </pc:spChg>
        <pc:spChg chg="add">
          <ac:chgData name="zeshan khan" userId="S::zeshan.khan@nu.edu.pk::860a7133-657c-43e7-a51a-16ddffe6fb40" providerId="AD" clId="Web-{57A88D19-DAA0-4A21-A88D-64B017830C6E}" dt="2023-08-19T08:28:35.461" v="72"/>
          <ac:spMkLst>
            <pc:docMk/>
            <pc:sldMk cId="1991374193" sldId="294"/>
            <ac:spMk id="10279" creationId="{A57352BE-A213-4040-BE8E-D4A925AD9DF8}"/>
          </ac:spMkLst>
        </pc:spChg>
        <pc:spChg chg="add">
          <ac:chgData name="zeshan khan" userId="S::zeshan.khan@nu.edu.pk::860a7133-657c-43e7-a51a-16ddffe6fb40" providerId="AD" clId="Web-{57A88D19-DAA0-4A21-A88D-64B017830C6E}" dt="2023-08-19T08:28:35.461" v="72"/>
          <ac:spMkLst>
            <pc:docMk/>
            <pc:sldMk cId="1991374193" sldId="294"/>
            <ac:spMk id="10281" creationId="{008ED74B-06F2-4BD5-838F-1AAD0033EF0B}"/>
          </ac:spMkLst>
        </pc:spChg>
        <pc:spChg chg="add">
          <ac:chgData name="zeshan khan" userId="S::zeshan.khan@nu.edu.pk::860a7133-657c-43e7-a51a-16ddffe6fb40" providerId="AD" clId="Web-{57A88D19-DAA0-4A21-A88D-64B017830C6E}" dt="2023-08-19T08:28:35.461" v="72"/>
          <ac:spMkLst>
            <pc:docMk/>
            <pc:sldMk cId="1991374193" sldId="294"/>
            <ac:spMk id="10311" creationId="{CC9387DA-2D8E-4E5D-BD65-274370B65965}"/>
          </ac:spMkLst>
        </pc:spChg>
        <pc:spChg chg="add">
          <ac:chgData name="zeshan khan" userId="S::zeshan.khan@nu.edu.pk::860a7133-657c-43e7-a51a-16ddffe6fb40" providerId="AD" clId="Web-{57A88D19-DAA0-4A21-A88D-64B017830C6E}" dt="2023-08-19T08:28:35.461" v="72"/>
          <ac:spMkLst>
            <pc:docMk/>
            <pc:sldMk cId="1991374193" sldId="294"/>
            <ac:spMk id="10313" creationId="{18BFC65B-9706-4EE1-8B75-FEEC1C530558}"/>
          </ac:spMkLst>
        </pc:spChg>
        <pc:grpChg chg="add">
          <ac:chgData name="zeshan khan" userId="S::zeshan.khan@nu.edu.pk::860a7133-657c-43e7-a51a-16ddffe6fb40" providerId="AD" clId="Web-{57A88D19-DAA0-4A21-A88D-64B017830C6E}" dt="2023-08-19T08:28:35.461" v="72"/>
          <ac:grpSpMkLst>
            <pc:docMk/>
            <pc:sldMk cId="1991374193" sldId="294"/>
            <ac:grpSpMk id="10249" creationId="{7398C59F-5A18-487B-91D6-B955AACF2E50}"/>
          </ac:grpSpMkLst>
        </pc:grpChg>
        <pc:grpChg chg="add">
          <ac:chgData name="zeshan khan" userId="S::zeshan.khan@nu.edu.pk::860a7133-657c-43e7-a51a-16ddffe6fb40" providerId="AD" clId="Web-{57A88D19-DAA0-4A21-A88D-64B017830C6E}" dt="2023-08-19T08:28:35.461" v="72"/>
          <ac:grpSpMkLst>
            <pc:docMk/>
            <pc:sldMk cId="1991374193" sldId="294"/>
            <ac:grpSpMk id="10263" creationId="{520234FB-542E-4550-9C2F-1B56FD41A1CA}"/>
          </ac:grpSpMkLst>
        </pc:grpChg>
        <pc:grpChg chg="add">
          <ac:chgData name="zeshan khan" userId="S::zeshan.khan@nu.edu.pk::860a7133-657c-43e7-a51a-16ddffe6fb40" providerId="AD" clId="Web-{57A88D19-DAA0-4A21-A88D-64B017830C6E}" dt="2023-08-19T08:28:35.461" v="72"/>
          <ac:grpSpMkLst>
            <pc:docMk/>
            <pc:sldMk cId="1991374193" sldId="294"/>
            <ac:grpSpMk id="10283" creationId="{E9F586E1-75B5-49B8-9A21-DD14CA0F6955}"/>
          </ac:grpSpMkLst>
        </pc:grpChg>
        <pc:grpChg chg="add">
          <ac:chgData name="zeshan khan" userId="S::zeshan.khan@nu.edu.pk::860a7133-657c-43e7-a51a-16ddffe6fb40" providerId="AD" clId="Web-{57A88D19-DAA0-4A21-A88D-64B017830C6E}" dt="2023-08-19T08:28:35.461" v="72"/>
          <ac:grpSpMkLst>
            <pc:docMk/>
            <pc:sldMk cId="1991374193" sldId="294"/>
            <ac:grpSpMk id="10297" creationId="{F9CAF6A1-77C7-4ABC-9E4A-E74A8DB16DC1}"/>
          </ac:grpSpMkLst>
        </pc:grpChg>
        <pc:picChg chg="add">
          <ac:chgData name="zeshan khan" userId="S::zeshan.khan@nu.edu.pk::860a7133-657c-43e7-a51a-16ddffe6fb40" providerId="AD" clId="Web-{57A88D19-DAA0-4A21-A88D-64B017830C6E}" dt="2023-08-19T08:28:35.461" v="72"/>
          <ac:picMkLst>
            <pc:docMk/>
            <pc:sldMk cId="1991374193" sldId="294"/>
            <ac:picMk id="10245" creationId="{6139F070-46A3-94A4-34DB-F935DBC63926}"/>
          </ac:picMkLst>
        </pc:picChg>
      </pc:sldChg>
    </pc:docChg>
  </pc:docChgLst>
  <pc:docChgLst>
    <pc:chgData name="zeshan khan" userId="S::zeshan.khan@nu.edu.pk::860a7133-657c-43e7-a51a-16ddffe6fb40" providerId="AD" clId="Web-{EBB36186-377A-353D-F712-50865E7D4932}"/>
    <pc:docChg chg="addSld delSld modSld">
      <pc:chgData name="zeshan khan" userId="S::zeshan.khan@nu.edu.pk::860a7133-657c-43e7-a51a-16ddffe6fb40" providerId="AD" clId="Web-{EBB36186-377A-353D-F712-50865E7D4932}" dt="2023-08-20T14:04:46.829" v="220"/>
      <pc:docMkLst>
        <pc:docMk/>
      </pc:docMkLst>
      <pc:sldChg chg="addSp modSp">
        <pc:chgData name="zeshan khan" userId="S::zeshan.khan@nu.edu.pk::860a7133-657c-43e7-a51a-16ddffe6fb40" providerId="AD" clId="Web-{EBB36186-377A-353D-F712-50865E7D4932}" dt="2023-08-20T13:18:52.649" v="0"/>
        <pc:sldMkLst>
          <pc:docMk/>
          <pc:sldMk cId="0" sldId="271"/>
        </pc:sldMkLst>
        <pc:spChg chg="mod">
          <ac:chgData name="zeshan khan" userId="S::zeshan.khan@nu.edu.pk::860a7133-657c-43e7-a51a-16ddffe6fb40" providerId="AD" clId="Web-{EBB36186-377A-353D-F712-50865E7D4932}" dt="2023-08-20T13:18:52.649" v="0"/>
          <ac:spMkLst>
            <pc:docMk/>
            <pc:sldMk cId="0" sldId="271"/>
            <ac:spMk id="32770" creationId="{00000000-0000-0000-0000-000000000000}"/>
          </ac:spMkLst>
        </pc:spChg>
        <pc:spChg chg="mod">
          <ac:chgData name="zeshan khan" userId="S::zeshan.khan@nu.edu.pk::860a7133-657c-43e7-a51a-16ddffe6fb40" providerId="AD" clId="Web-{EBB36186-377A-353D-F712-50865E7D4932}" dt="2023-08-20T13:18:52.649" v="0"/>
          <ac:spMkLst>
            <pc:docMk/>
            <pc:sldMk cId="0" sldId="271"/>
            <ac:spMk id="32771" creationId="{00000000-0000-0000-0000-000000000000}"/>
          </ac:spMkLst>
        </pc:spChg>
        <pc:spChg chg="add">
          <ac:chgData name="zeshan khan" userId="S::zeshan.khan@nu.edu.pk::860a7133-657c-43e7-a51a-16ddffe6fb40" providerId="AD" clId="Web-{EBB36186-377A-353D-F712-50865E7D4932}" dt="2023-08-20T13:18:52.649" v="0"/>
          <ac:spMkLst>
            <pc:docMk/>
            <pc:sldMk cId="0" sldId="271"/>
            <ac:spMk id="32790" creationId="{1996130F-9AB5-4DE9-8574-3AF891C5C172}"/>
          </ac:spMkLst>
        </pc:spChg>
        <pc:spChg chg="add">
          <ac:chgData name="zeshan khan" userId="S::zeshan.khan@nu.edu.pk::860a7133-657c-43e7-a51a-16ddffe6fb40" providerId="AD" clId="Web-{EBB36186-377A-353D-F712-50865E7D4932}" dt="2023-08-20T13:18:52.649" v="0"/>
          <ac:spMkLst>
            <pc:docMk/>
            <pc:sldMk cId="0" sldId="271"/>
            <ac:spMk id="32804" creationId="{7326F4E6-9131-42DA-97B2-0BA8D1E258AD}"/>
          </ac:spMkLst>
        </pc:spChg>
        <pc:grpChg chg="mod">
          <ac:chgData name="zeshan khan" userId="S::zeshan.khan@nu.edu.pk::860a7133-657c-43e7-a51a-16ddffe6fb40" providerId="AD" clId="Web-{EBB36186-377A-353D-F712-50865E7D4932}" dt="2023-08-20T13:18:52.649" v="0"/>
          <ac:grpSpMkLst>
            <pc:docMk/>
            <pc:sldMk cId="0" sldId="271"/>
            <ac:grpSpMk id="2" creationId="{DD003A09-3792-713A-2E98-DE72F9E2D75E}"/>
          </ac:grpSpMkLst>
        </pc:grpChg>
        <pc:grpChg chg="add">
          <ac:chgData name="zeshan khan" userId="S::zeshan.khan@nu.edu.pk::860a7133-657c-43e7-a51a-16ddffe6fb40" providerId="AD" clId="Web-{EBB36186-377A-353D-F712-50865E7D4932}" dt="2023-08-20T13:18:52.649" v="0"/>
          <ac:grpSpMkLst>
            <pc:docMk/>
            <pc:sldMk cId="0" sldId="271"/>
            <ac:grpSpMk id="32788" creationId="{166BF9EE-F7AC-4FA5-AC7E-001B3A642F75}"/>
          </ac:grpSpMkLst>
        </pc:grpChg>
        <pc:grpChg chg="add">
          <ac:chgData name="zeshan khan" userId="S::zeshan.khan@nu.edu.pk::860a7133-657c-43e7-a51a-16ddffe6fb40" providerId="AD" clId="Web-{EBB36186-377A-353D-F712-50865E7D4932}" dt="2023-08-20T13:18:52.649" v="0"/>
          <ac:grpSpMkLst>
            <pc:docMk/>
            <pc:sldMk cId="0" sldId="271"/>
            <ac:grpSpMk id="32789" creationId="{E312DBA5-56D8-42B2-BA94-28168C2A6703}"/>
          </ac:grpSpMkLst>
        </pc:grpChg>
      </pc:sldChg>
      <pc:sldChg chg="modSp">
        <pc:chgData name="zeshan khan" userId="S::zeshan.khan@nu.edu.pk::860a7133-657c-43e7-a51a-16ddffe6fb40" providerId="AD" clId="Web-{EBB36186-377A-353D-F712-50865E7D4932}" dt="2023-08-20T13:19:16.150" v="2" actId="1076"/>
        <pc:sldMkLst>
          <pc:docMk/>
          <pc:sldMk cId="0" sldId="272"/>
        </pc:sldMkLst>
        <pc:spChg chg="mod">
          <ac:chgData name="zeshan khan" userId="S::zeshan.khan@nu.edu.pk::860a7133-657c-43e7-a51a-16ddffe6fb40" providerId="AD" clId="Web-{EBB36186-377A-353D-F712-50865E7D4932}" dt="2023-08-20T13:19:16.150" v="2" actId="1076"/>
          <ac:spMkLst>
            <pc:docMk/>
            <pc:sldMk cId="0" sldId="272"/>
            <ac:spMk id="34818" creationId="{00000000-0000-0000-0000-000000000000}"/>
          </ac:spMkLst>
        </pc:spChg>
      </pc:sldChg>
      <pc:sldChg chg="modSp">
        <pc:chgData name="zeshan khan" userId="S::zeshan.khan@nu.edu.pk::860a7133-657c-43e7-a51a-16ddffe6fb40" providerId="AD" clId="Web-{EBB36186-377A-353D-F712-50865E7D4932}" dt="2023-08-20T13:19:22.869" v="4" actId="20577"/>
        <pc:sldMkLst>
          <pc:docMk/>
          <pc:sldMk cId="0" sldId="275"/>
        </pc:sldMkLst>
        <pc:spChg chg="mod">
          <ac:chgData name="zeshan khan" userId="S::zeshan.khan@nu.edu.pk::860a7133-657c-43e7-a51a-16ddffe6fb40" providerId="AD" clId="Web-{EBB36186-377A-353D-F712-50865E7D4932}" dt="2023-08-20T13:19:22.869" v="4" actId="20577"/>
          <ac:spMkLst>
            <pc:docMk/>
            <pc:sldMk cId="0" sldId="275"/>
            <ac:spMk id="5" creationId="{09A90BE7-78E4-F7D0-3194-3AEF4DB44C6C}"/>
          </ac:spMkLst>
        </pc:spChg>
      </pc:sldChg>
      <pc:sldChg chg="modSp">
        <pc:chgData name="zeshan khan" userId="S::zeshan.khan@nu.edu.pk::860a7133-657c-43e7-a51a-16ddffe6fb40" providerId="AD" clId="Web-{EBB36186-377A-353D-F712-50865E7D4932}" dt="2023-08-20T13:19:31.885" v="6" actId="20577"/>
        <pc:sldMkLst>
          <pc:docMk/>
          <pc:sldMk cId="0" sldId="276"/>
        </pc:sldMkLst>
        <pc:spChg chg="mod">
          <ac:chgData name="zeshan khan" userId="S::zeshan.khan@nu.edu.pk::860a7133-657c-43e7-a51a-16ddffe6fb40" providerId="AD" clId="Web-{EBB36186-377A-353D-F712-50865E7D4932}" dt="2023-08-20T13:19:31.885" v="6" actId="20577"/>
          <ac:spMkLst>
            <pc:docMk/>
            <pc:sldMk cId="0" sldId="276"/>
            <ac:spMk id="3" creationId="{3075577E-AEB0-FE68-8D37-3C9CA430BF79}"/>
          </ac:spMkLst>
        </pc:spChg>
      </pc:sldChg>
      <pc:sldChg chg="modSp">
        <pc:chgData name="zeshan khan" userId="S::zeshan.khan@nu.edu.pk::860a7133-657c-43e7-a51a-16ddffe6fb40" providerId="AD" clId="Web-{EBB36186-377A-353D-F712-50865E7D4932}" dt="2023-08-20T13:19:40.635" v="8" actId="14100"/>
        <pc:sldMkLst>
          <pc:docMk/>
          <pc:sldMk cId="0" sldId="277"/>
        </pc:sldMkLst>
        <pc:spChg chg="mod">
          <ac:chgData name="zeshan khan" userId="S::zeshan.khan@nu.edu.pk::860a7133-657c-43e7-a51a-16ddffe6fb40" providerId="AD" clId="Web-{EBB36186-377A-353D-F712-50865E7D4932}" dt="2023-08-20T13:19:40.635" v="8" actId="14100"/>
          <ac:spMkLst>
            <pc:docMk/>
            <pc:sldMk cId="0" sldId="277"/>
            <ac:spMk id="3" creationId="{D0ACA2F5-6AB6-C12A-40E6-D07F552FF213}"/>
          </ac:spMkLst>
        </pc:spChg>
      </pc:sldChg>
      <pc:sldChg chg="addSp modSp mod setBg">
        <pc:chgData name="zeshan khan" userId="S::zeshan.khan@nu.edu.pk::860a7133-657c-43e7-a51a-16ddffe6fb40" providerId="AD" clId="Web-{EBB36186-377A-353D-F712-50865E7D4932}" dt="2023-08-20T13:32:03.541" v="107" actId="1076"/>
        <pc:sldMkLst>
          <pc:docMk/>
          <pc:sldMk cId="0" sldId="278"/>
        </pc:sldMkLst>
        <pc:spChg chg="mod">
          <ac:chgData name="zeshan khan" userId="S::zeshan.khan@nu.edu.pk::860a7133-657c-43e7-a51a-16ddffe6fb40" providerId="AD" clId="Web-{EBB36186-377A-353D-F712-50865E7D4932}" dt="2023-08-20T13:19:46.573" v="9"/>
          <ac:spMkLst>
            <pc:docMk/>
            <pc:sldMk cId="0" sldId="278"/>
            <ac:spMk id="47106" creationId="{00000000-0000-0000-0000-000000000000}"/>
          </ac:spMkLst>
        </pc:spChg>
        <pc:spChg chg="mod">
          <ac:chgData name="zeshan khan" userId="S::zeshan.khan@nu.edu.pk::860a7133-657c-43e7-a51a-16ddffe6fb40" providerId="AD" clId="Web-{EBB36186-377A-353D-F712-50865E7D4932}" dt="2023-08-20T13:32:03.541" v="107" actId="1076"/>
          <ac:spMkLst>
            <pc:docMk/>
            <pc:sldMk cId="0" sldId="278"/>
            <ac:spMk id="47107" creationId="{00000000-0000-0000-0000-000000000000}"/>
          </ac:spMkLst>
        </pc:spChg>
        <pc:spChg chg="add">
          <ac:chgData name="zeshan khan" userId="S::zeshan.khan@nu.edu.pk::860a7133-657c-43e7-a51a-16ddffe6fb40" providerId="AD" clId="Web-{EBB36186-377A-353D-F712-50865E7D4932}" dt="2023-08-20T13:19:46.573" v="9"/>
          <ac:spMkLst>
            <pc:docMk/>
            <pc:sldMk cId="0" sldId="278"/>
            <ac:spMk id="47145" creationId="{BDADA868-08FE-425A-AEF9-B622F93730AB}"/>
          </ac:spMkLst>
        </pc:spChg>
        <pc:spChg chg="add">
          <ac:chgData name="zeshan khan" userId="S::zeshan.khan@nu.edu.pk::860a7133-657c-43e7-a51a-16ddffe6fb40" providerId="AD" clId="Web-{EBB36186-377A-353D-F712-50865E7D4932}" dt="2023-08-20T13:19:46.573" v="9"/>
          <ac:spMkLst>
            <pc:docMk/>
            <pc:sldMk cId="0" sldId="278"/>
            <ac:spMk id="47147" creationId="{4AE17B7F-6C2F-42A9-946F-8FF49617D1EF}"/>
          </ac:spMkLst>
        </pc:spChg>
        <pc:spChg chg="add">
          <ac:chgData name="zeshan khan" userId="S::zeshan.khan@nu.edu.pk::860a7133-657c-43e7-a51a-16ddffe6fb40" providerId="AD" clId="Web-{EBB36186-377A-353D-F712-50865E7D4932}" dt="2023-08-20T13:19:46.573" v="9"/>
          <ac:spMkLst>
            <pc:docMk/>
            <pc:sldMk cId="0" sldId="278"/>
            <ac:spMk id="47149" creationId="{A3D9AEEE-1CCD-43C0-BA3E-16D60A6E23C0}"/>
          </ac:spMkLst>
        </pc:spChg>
        <pc:spChg chg="add">
          <ac:chgData name="zeshan khan" userId="S::zeshan.khan@nu.edu.pk::860a7133-657c-43e7-a51a-16ddffe6fb40" providerId="AD" clId="Web-{EBB36186-377A-353D-F712-50865E7D4932}" dt="2023-08-20T13:19:46.573" v="9"/>
          <ac:spMkLst>
            <pc:docMk/>
            <pc:sldMk cId="0" sldId="278"/>
            <ac:spMk id="47151" creationId="{60F880A6-33D3-4EEC-A780-B73559B9F24C}"/>
          </ac:spMkLst>
        </pc:spChg>
        <pc:spChg chg="add">
          <ac:chgData name="zeshan khan" userId="S::zeshan.khan@nu.edu.pk::860a7133-657c-43e7-a51a-16ddffe6fb40" providerId="AD" clId="Web-{EBB36186-377A-353D-F712-50865E7D4932}" dt="2023-08-20T13:19:46.573" v="9"/>
          <ac:spMkLst>
            <pc:docMk/>
            <pc:sldMk cId="0" sldId="278"/>
            <ac:spMk id="47153" creationId="{2C6246ED-0535-4496-A8F6-1E80CC4EB853}"/>
          </ac:spMkLst>
        </pc:spChg>
        <pc:grpChg chg="add">
          <ac:chgData name="zeshan khan" userId="S::zeshan.khan@nu.edu.pk::860a7133-657c-43e7-a51a-16ddffe6fb40" providerId="AD" clId="Web-{EBB36186-377A-353D-F712-50865E7D4932}" dt="2023-08-20T13:19:46.573" v="9"/>
          <ac:grpSpMkLst>
            <pc:docMk/>
            <pc:sldMk cId="0" sldId="278"/>
            <ac:grpSpMk id="47117" creationId="{183CFBA6-CE65-403A-9402-96B75FC89916}"/>
          </ac:grpSpMkLst>
        </pc:grpChg>
        <pc:grpChg chg="add">
          <ac:chgData name="zeshan khan" userId="S::zeshan.khan@nu.edu.pk::860a7133-657c-43e7-a51a-16ddffe6fb40" providerId="AD" clId="Web-{EBB36186-377A-353D-F712-50865E7D4932}" dt="2023-08-20T13:19:46.573" v="9"/>
          <ac:grpSpMkLst>
            <pc:docMk/>
            <pc:sldMk cId="0" sldId="278"/>
            <ac:grpSpMk id="47131" creationId="{C1BC7BDB-967A-4559-AA14-041BCB872DFF}"/>
          </ac:grpSpMkLst>
        </pc:grpChg>
        <pc:picChg chg="mod">
          <ac:chgData name="zeshan khan" userId="S::zeshan.khan@nu.edu.pk::860a7133-657c-43e7-a51a-16ddffe6fb40" providerId="AD" clId="Web-{EBB36186-377A-353D-F712-50865E7D4932}" dt="2023-08-20T13:19:46.573" v="9"/>
          <ac:picMkLst>
            <pc:docMk/>
            <pc:sldMk cId="0" sldId="278"/>
            <ac:picMk id="47108" creationId="{00000000-0000-0000-0000-000000000000}"/>
          </ac:picMkLst>
        </pc:picChg>
        <pc:picChg chg="mod">
          <ac:chgData name="zeshan khan" userId="S::zeshan.khan@nu.edu.pk::860a7133-657c-43e7-a51a-16ddffe6fb40" providerId="AD" clId="Web-{EBB36186-377A-353D-F712-50865E7D4932}" dt="2023-08-20T13:19:46.573" v="9"/>
          <ac:picMkLst>
            <pc:docMk/>
            <pc:sldMk cId="0" sldId="278"/>
            <ac:picMk id="47109" creationId="{00000000-0000-0000-0000-000000000000}"/>
          </ac:picMkLst>
        </pc:picChg>
        <pc:picChg chg="mod">
          <ac:chgData name="zeshan khan" userId="S::zeshan.khan@nu.edu.pk::860a7133-657c-43e7-a51a-16ddffe6fb40" providerId="AD" clId="Web-{EBB36186-377A-353D-F712-50865E7D4932}" dt="2023-08-20T13:19:46.573" v="9"/>
          <ac:picMkLst>
            <pc:docMk/>
            <pc:sldMk cId="0" sldId="278"/>
            <ac:picMk id="47110" creationId="{00000000-0000-0000-0000-000000000000}"/>
          </ac:picMkLst>
        </pc:picChg>
        <pc:picChg chg="mod">
          <ac:chgData name="zeshan khan" userId="S::zeshan.khan@nu.edu.pk::860a7133-657c-43e7-a51a-16ddffe6fb40" providerId="AD" clId="Web-{EBB36186-377A-353D-F712-50865E7D4932}" dt="2023-08-20T13:19:46.573" v="9"/>
          <ac:picMkLst>
            <pc:docMk/>
            <pc:sldMk cId="0" sldId="278"/>
            <ac:picMk id="47111" creationId="{00000000-0000-0000-0000-000000000000}"/>
          </ac:picMkLst>
        </pc:picChg>
        <pc:picChg chg="mod">
          <ac:chgData name="zeshan khan" userId="S::zeshan.khan@nu.edu.pk::860a7133-657c-43e7-a51a-16ddffe6fb40" providerId="AD" clId="Web-{EBB36186-377A-353D-F712-50865E7D4932}" dt="2023-08-20T13:19:46.573" v="9"/>
          <ac:picMkLst>
            <pc:docMk/>
            <pc:sldMk cId="0" sldId="278"/>
            <ac:picMk id="47112" creationId="{00000000-0000-0000-0000-000000000000}"/>
          </ac:picMkLst>
        </pc:picChg>
      </pc:sldChg>
      <pc:sldChg chg="addSp delSp modSp mod setBg">
        <pc:chgData name="zeshan khan" userId="S::zeshan.khan@nu.edu.pk::860a7133-657c-43e7-a51a-16ddffe6fb40" providerId="AD" clId="Web-{EBB36186-377A-353D-F712-50865E7D4932}" dt="2023-08-20T13:20:07.183" v="15" actId="20577"/>
        <pc:sldMkLst>
          <pc:docMk/>
          <pc:sldMk cId="0" sldId="279"/>
        </pc:sldMkLst>
        <pc:spChg chg="mod">
          <ac:chgData name="zeshan khan" userId="S::zeshan.khan@nu.edu.pk::860a7133-657c-43e7-a51a-16ddffe6fb40" providerId="AD" clId="Web-{EBB36186-377A-353D-F712-50865E7D4932}" dt="2023-08-20T13:20:07.183" v="15" actId="20577"/>
          <ac:spMkLst>
            <pc:docMk/>
            <pc:sldMk cId="0" sldId="279"/>
            <ac:spMk id="49154" creationId="{00000000-0000-0000-0000-000000000000}"/>
          </ac:spMkLst>
        </pc:spChg>
        <pc:spChg chg="mod">
          <ac:chgData name="zeshan khan" userId="S::zeshan.khan@nu.edu.pk::860a7133-657c-43e7-a51a-16ddffe6fb40" providerId="AD" clId="Web-{EBB36186-377A-353D-F712-50865E7D4932}" dt="2023-08-20T13:19:58.964" v="11"/>
          <ac:spMkLst>
            <pc:docMk/>
            <pc:sldMk cId="0" sldId="279"/>
            <ac:spMk id="49155" creationId="{00000000-0000-0000-0000-000000000000}"/>
          </ac:spMkLst>
        </pc:spChg>
        <pc:spChg chg="add">
          <ac:chgData name="zeshan khan" userId="S::zeshan.khan@nu.edu.pk::860a7133-657c-43e7-a51a-16ddffe6fb40" providerId="AD" clId="Web-{EBB36186-377A-353D-F712-50865E7D4932}" dt="2023-08-20T13:19:58.964" v="11"/>
          <ac:spMkLst>
            <pc:docMk/>
            <pc:sldMk cId="0" sldId="279"/>
            <ac:spMk id="49190" creationId="{05C469C2-FE8F-491E-9139-7E7F8BB38179}"/>
          </ac:spMkLst>
        </pc:spChg>
        <pc:spChg chg="add">
          <ac:chgData name="zeshan khan" userId="S::zeshan.khan@nu.edu.pk::860a7133-657c-43e7-a51a-16ddffe6fb40" providerId="AD" clId="Web-{EBB36186-377A-353D-F712-50865E7D4932}" dt="2023-08-20T13:19:58.964" v="11"/>
          <ac:spMkLst>
            <pc:docMk/>
            <pc:sldMk cId="0" sldId="279"/>
            <ac:spMk id="49192" creationId="{0D31E63E-1DE1-4400-9D1A-FA0378B291BD}"/>
          </ac:spMkLst>
        </pc:spChg>
        <pc:spChg chg="add">
          <ac:chgData name="zeshan khan" userId="S::zeshan.khan@nu.edu.pk::860a7133-657c-43e7-a51a-16ddffe6fb40" providerId="AD" clId="Web-{EBB36186-377A-353D-F712-50865E7D4932}" dt="2023-08-20T13:19:58.964" v="11"/>
          <ac:spMkLst>
            <pc:docMk/>
            <pc:sldMk cId="0" sldId="279"/>
            <ac:spMk id="49194" creationId="{0C8B6C4B-A867-4D7E-9851-29BB2D603B96}"/>
          </ac:spMkLst>
        </pc:spChg>
        <pc:spChg chg="add">
          <ac:chgData name="zeshan khan" userId="S::zeshan.khan@nu.edu.pk::860a7133-657c-43e7-a51a-16ddffe6fb40" providerId="AD" clId="Web-{EBB36186-377A-353D-F712-50865E7D4932}" dt="2023-08-20T13:19:58.964" v="11"/>
          <ac:spMkLst>
            <pc:docMk/>
            <pc:sldMk cId="0" sldId="279"/>
            <ac:spMk id="49196" creationId="{470BD5D9-CDC5-465C-9E25-2EB0249FE4C5}"/>
          </ac:spMkLst>
        </pc:spChg>
        <pc:spChg chg="add">
          <ac:chgData name="zeshan khan" userId="S::zeshan.khan@nu.edu.pk::860a7133-657c-43e7-a51a-16ddffe6fb40" providerId="AD" clId="Web-{EBB36186-377A-353D-F712-50865E7D4932}" dt="2023-08-20T13:19:58.964" v="11"/>
          <ac:spMkLst>
            <pc:docMk/>
            <pc:sldMk cId="0" sldId="279"/>
            <ac:spMk id="49198" creationId="{9185F495-8EFA-407B-AAD7-A2F52AE2C3EC}"/>
          </ac:spMkLst>
        </pc:spChg>
        <pc:grpChg chg="del">
          <ac:chgData name="zeshan khan" userId="S::zeshan.khan@nu.edu.pk::860a7133-657c-43e7-a51a-16ddffe6fb40" providerId="AD" clId="Web-{EBB36186-377A-353D-F712-50865E7D4932}" dt="2023-08-20T13:19:53.276" v="10"/>
          <ac:grpSpMkLst>
            <pc:docMk/>
            <pc:sldMk cId="0" sldId="279"/>
            <ac:grpSpMk id="49158" creationId="{00000000-0000-0000-0000-000000000000}"/>
          </ac:grpSpMkLst>
        </pc:grpChg>
        <pc:grpChg chg="add">
          <ac:chgData name="zeshan khan" userId="S::zeshan.khan@nu.edu.pk::860a7133-657c-43e7-a51a-16ddffe6fb40" providerId="AD" clId="Web-{EBB36186-377A-353D-F712-50865E7D4932}" dt="2023-08-20T13:19:58.964" v="11"/>
          <ac:grpSpMkLst>
            <pc:docMk/>
            <pc:sldMk cId="0" sldId="279"/>
            <ac:grpSpMk id="49162" creationId="{8D44E099-FC66-4167-A593-8F6FBB5EE0E6}"/>
          </ac:grpSpMkLst>
        </pc:grpChg>
        <pc:grpChg chg="add">
          <ac:chgData name="zeshan khan" userId="S::zeshan.khan@nu.edu.pk::860a7133-657c-43e7-a51a-16ddffe6fb40" providerId="AD" clId="Web-{EBB36186-377A-353D-F712-50865E7D4932}" dt="2023-08-20T13:19:58.964" v="11"/>
          <ac:grpSpMkLst>
            <pc:docMk/>
            <pc:sldMk cId="0" sldId="279"/>
            <ac:grpSpMk id="49176" creationId="{629FAB3C-6A93-4306-8525-B9FC787B15FC}"/>
          </ac:grpSpMkLst>
        </pc:grpChg>
        <pc:picChg chg="mod ord">
          <ac:chgData name="zeshan khan" userId="S::zeshan.khan@nu.edu.pk::860a7133-657c-43e7-a51a-16ddffe6fb40" providerId="AD" clId="Web-{EBB36186-377A-353D-F712-50865E7D4932}" dt="2023-08-20T13:19:58.964" v="11"/>
          <ac:picMkLst>
            <pc:docMk/>
            <pc:sldMk cId="0" sldId="279"/>
            <ac:picMk id="49156" creationId="{00000000-0000-0000-0000-000000000000}"/>
          </ac:picMkLst>
        </pc:picChg>
        <pc:picChg chg="mod">
          <ac:chgData name="zeshan khan" userId="S::zeshan.khan@nu.edu.pk::860a7133-657c-43e7-a51a-16ddffe6fb40" providerId="AD" clId="Web-{EBB36186-377A-353D-F712-50865E7D4932}" dt="2023-08-20T13:19:58.964" v="11"/>
          <ac:picMkLst>
            <pc:docMk/>
            <pc:sldMk cId="0" sldId="279"/>
            <ac:picMk id="49157" creationId="{00000000-0000-0000-0000-000000000000}"/>
          </ac:picMkLst>
        </pc:picChg>
      </pc:sldChg>
      <pc:sldChg chg="addSp modSp mod setBg">
        <pc:chgData name="zeshan khan" userId="S::zeshan.khan@nu.edu.pk::860a7133-657c-43e7-a51a-16ddffe6fb40" providerId="AD" clId="Web-{EBB36186-377A-353D-F712-50865E7D4932}" dt="2023-08-20T13:20:24.496" v="18"/>
        <pc:sldMkLst>
          <pc:docMk/>
          <pc:sldMk cId="0" sldId="280"/>
        </pc:sldMkLst>
        <pc:spChg chg="mod">
          <ac:chgData name="zeshan khan" userId="S::zeshan.khan@nu.edu.pk::860a7133-657c-43e7-a51a-16ddffe6fb40" providerId="AD" clId="Web-{EBB36186-377A-353D-F712-50865E7D4932}" dt="2023-08-20T13:20:24.496" v="18"/>
          <ac:spMkLst>
            <pc:docMk/>
            <pc:sldMk cId="0" sldId="280"/>
            <ac:spMk id="51202" creationId="{00000000-0000-0000-0000-000000000000}"/>
          </ac:spMkLst>
        </pc:spChg>
        <pc:spChg chg="mod">
          <ac:chgData name="zeshan khan" userId="S::zeshan.khan@nu.edu.pk::860a7133-657c-43e7-a51a-16ddffe6fb40" providerId="AD" clId="Web-{EBB36186-377A-353D-F712-50865E7D4932}" dt="2023-08-20T13:20:24.496" v="18"/>
          <ac:spMkLst>
            <pc:docMk/>
            <pc:sldMk cId="0" sldId="280"/>
            <ac:spMk id="51203" creationId="{00000000-0000-0000-0000-000000000000}"/>
          </ac:spMkLst>
        </pc:spChg>
        <pc:spChg chg="add">
          <ac:chgData name="zeshan khan" userId="S::zeshan.khan@nu.edu.pk::860a7133-657c-43e7-a51a-16ddffe6fb40" providerId="AD" clId="Web-{EBB36186-377A-353D-F712-50865E7D4932}" dt="2023-08-20T13:20:24.496" v="18"/>
          <ac:spMkLst>
            <pc:docMk/>
            <pc:sldMk cId="0" sldId="280"/>
            <ac:spMk id="51239" creationId="{57041BDD-619A-42E7-9D5B-D932A5FDFB44}"/>
          </ac:spMkLst>
        </pc:spChg>
        <pc:spChg chg="add">
          <ac:chgData name="zeshan khan" userId="S::zeshan.khan@nu.edu.pk::860a7133-657c-43e7-a51a-16ddffe6fb40" providerId="AD" clId="Web-{EBB36186-377A-353D-F712-50865E7D4932}" dt="2023-08-20T13:20:24.496" v="18"/>
          <ac:spMkLst>
            <pc:docMk/>
            <pc:sldMk cId="0" sldId="280"/>
            <ac:spMk id="51241" creationId="{241A2EF5-5ECE-4EA6-A93F-1E2E86A896A8}"/>
          </ac:spMkLst>
        </pc:spChg>
        <pc:grpChg chg="add">
          <ac:chgData name="zeshan khan" userId="S::zeshan.khan@nu.edu.pk::860a7133-657c-43e7-a51a-16ddffe6fb40" providerId="AD" clId="Web-{EBB36186-377A-353D-F712-50865E7D4932}" dt="2023-08-20T13:20:24.496" v="18"/>
          <ac:grpSpMkLst>
            <pc:docMk/>
            <pc:sldMk cId="0" sldId="280"/>
            <ac:grpSpMk id="51211" creationId="{F2780DFF-3AF5-4F60-B2A3-AA766AD8B373}"/>
          </ac:grpSpMkLst>
        </pc:grpChg>
        <pc:grpChg chg="add">
          <ac:chgData name="zeshan khan" userId="S::zeshan.khan@nu.edu.pk::860a7133-657c-43e7-a51a-16ddffe6fb40" providerId="AD" clId="Web-{EBB36186-377A-353D-F712-50865E7D4932}" dt="2023-08-20T13:20:24.496" v="18"/>
          <ac:grpSpMkLst>
            <pc:docMk/>
            <pc:sldMk cId="0" sldId="280"/>
            <ac:grpSpMk id="51225" creationId="{BDA041F5-FB91-4FE3-8309-30F32C6A483C}"/>
          </ac:grpSpMkLst>
        </pc:grpChg>
        <pc:picChg chg="mod ord">
          <ac:chgData name="zeshan khan" userId="S::zeshan.khan@nu.edu.pk::860a7133-657c-43e7-a51a-16ddffe6fb40" providerId="AD" clId="Web-{EBB36186-377A-353D-F712-50865E7D4932}" dt="2023-08-20T13:20:24.496" v="18"/>
          <ac:picMkLst>
            <pc:docMk/>
            <pc:sldMk cId="0" sldId="280"/>
            <ac:picMk id="51204" creationId="{00000000-0000-0000-0000-000000000000}"/>
          </ac:picMkLst>
        </pc:picChg>
        <pc:picChg chg="mod">
          <ac:chgData name="zeshan khan" userId="S::zeshan.khan@nu.edu.pk::860a7133-657c-43e7-a51a-16ddffe6fb40" providerId="AD" clId="Web-{EBB36186-377A-353D-F712-50865E7D4932}" dt="2023-08-20T13:20:24.496" v="18"/>
          <ac:picMkLst>
            <pc:docMk/>
            <pc:sldMk cId="0" sldId="280"/>
            <ac:picMk id="51205" creationId="{00000000-0000-0000-0000-000000000000}"/>
          </ac:picMkLst>
        </pc:picChg>
        <pc:picChg chg="mod">
          <ac:chgData name="zeshan khan" userId="S::zeshan.khan@nu.edu.pk::860a7133-657c-43e7-a51a-16ddffe6fb40" providerId="AD" clId="Web-{EBB36186-377A-353D-F712-50865E7D4932}" dt="2023-08-20T13:20:24.496" v="18"/>
          <ac:picMkLst>
            <pc:docMk/>
            <pc:sldMk cId="0" sldId="280"/>
            <ac:picMk id="51206" creationId="{00000000-0000-0000-0000-000000000000}"/>
          </ac:picMkLst>
        </pc:picChg>
      </pc:sldChg>
      <pc:sldChg chg="addSp delSp modSp mod setBg">
        <pc:chgData name="zeshan khan" userId="S::zeshan.khan@nu.edu.pk::860a7133-657c-43e7-a51a-16ddffe6fb40" providerId="AD" clId="Web-{EBB36186-377A-353D-F712-50865E7D4932}" dt="2023-08-20T13:20:36.528" v="21"/>
        <pc:sldMkLst>
          <pc:docMk/>
          <pc:sldMk cId="0" sldId="281"/>
        </pc:sldMkLst>
        <pc:spChg chg="mod">
          <ac:chgData name="zeshan khan" userId="S::zeshan.khan@nu.edu.pk::860a7133-657c-43e7-a51a-16ddffe6fb40" providerId="AD" clId="Web-{EBB36186-377A-353D-F712-50865E7D4932}" dt="2023-08-20T13:20:36.528" v="21"/>
          <ac:spMkLst>
            <pc:docMk/>
            <pc:sldMk cId="0" sldId="281"/>
            <ac:spMk id="53250" creationId="{00000000-0000-0000-0000-000000000000}"/>
          </ac:spMkLst>
        </pc:spChg>
        <pc:spChg chg="mod">
          <ac:chgData name="zeshan khan" userId="S::zeshan.khan@nu.edu.pk::860a7133-657c-43e7-a51a-16ddffe6fb40" providerId="AD" clId="Web-{EBB36186-377A-353D-F712-50865E7D4932}" dt="2023-08-20T13:20:36.528" v="21"/>
          <ac:spMkLst>
            <pc:docMk/>
            <pc:sldMk cId="0" sldId="281"/>
            <ac:spMk id="53252" creationId="{00000000-0000-0000-0000-000000000000}"/>
          </ac:spMkLst>
        </pc:spChg>
        <pc:spChg chg="mod">
          <ac:chgData name="zeshan khan" userId="S::zeshan.khan@nu.edu.pk::860a7133-657c-43e7-a51a-16ddffe6fb40" providerId="AD" clId="Web-{EBB36186-377A-353D-F712-50865E7D4932}" dt="2023-08-20T13:20:36.528" v="21"/>
          <ac:spMkLst>
            <pc:docMk/>
            <pc:sldMk cId="0" sldId="281"/>
            <ac:spMk id="53253" creationId="{00000000-0000-0000-0000-000000000000}"/>
          </ac:spMkLst>
        </pc:spChg>
        <pc:spChg chg="mod">
          <ac:chgData name="zeshan khan" userId="S::zeshan.khan@nu.edu.pk::860a7133-657c-43e7-a51a-16ddffe6fb40" providerId="AD" clId="Web-{EBB36186-377A-353D-F712-50865E7D4932}" dt="2023-08-20T13:20:36.528" v="21"/>
          <ac:spMkLst>
            <pc:docMk/>
            <pc:sldMk cId="0" sldId="281"/>
            <ac:spMk id="53254" creationId="{00000000-0000-0000-0000-000000000000}"/>
          </ac:spMkLst>
        </pc:spChg>
        <pc:spChg chg="mod">
          <ac:chgData name="zeshan khan" userId="S::zeshan.khan@nu.edu.pk::860a7133-657c-43e7-a51a-16ddffe6fb40" providerId="AD" clId="Web-{EBB36186-377A-353D-F712-50865E7D4932}" dt="2023-08-20T13:20:36.528" v="21"/>
          <ac:spMkLst>
            <pc:docMk/>
            <pc:sldMk cId="0" sldId="281"/>
            <ac:spMk id="53255" creationId="{00000000-0000-0000-0000-000000000000}"/>
          </ac:spMkLst>
        </pc:spChg>
        <pc:spChg chg="mod">
          <ac:chgData name="zeshan khan" userId="S::zeshan.khan@nu.edu.pk::860a7133-657c-43e7-a51a-16ddffe6fb40" providerId="AD" clId="Web-{EBB36186-377A-353D-F712-50865E7D4932}" dt="2023-08-20T13:20:36.528" v="21"/>
          <ac:spMkLst>
            <pc:docMk/>
            <pc:sldMk cId="0" sldId="281"/>
            <ac:spMk id="53256" creationId="{00000000-0000-0000-0000-000000000000}"/>
          </ac:spMkLst>
        </pc:spChg>
        <pc:spChg chg="mod">
          <ac:chgData name="zeshan khan" userId="S::zeshan.khan@nu.edu.pk::860a7133-657c-43e7-a51a-16ddffe6fb40" providerId="AD" clId="Web-{EBB36186-377A-353D-F712-50865E7D4932}" dt="2023-08-20T13:20:36.528" v="21"/>
          <ac:spMkLst>
            <pc:docMk/>
            <pc:sldMk cId="0" sldId="281"/>
            <ac:spMk id="53257" creationId="{00000000-0000-0000-0000-000000000000}"/>
          </ac:spMkLst>
        </pc:spChg>
        <pc:spChg chg="mod">
          <ac:chgData name="zeshan khan" userId="S::zeshan.khan@nu.edu.pk::860a7133-657c-43e7-a51a-16ddffe6fb40" providerId="AD" clId="Web-{EBB36186-377A-353D-F712-50865E7D4932}" dt="2023-08-20T13:20:36.528" v="21"/>
          <ac:spMkLst>
            <pc:docMk/>
            <pc:sldMk cId="0" sldId="281"/>
            <ac:spMk id="53258" creationId="{00000000-0000-0000-0000-000000000000}"/>
          </ac:spMkLst>
        </pc:spChg>
        <pc:spChg chg="mod">
          <ac:chgData name="zeshan khan" userId="S::zeshan.khan@nu.edu.pk::860a7133-657c-43e7-a51a-16ddffe6fb40" providerId="AD" clId="Web-{EBB36186-377A-353D-F712-50865E7D4932}" dt="2023-08-20T13:20:36.528" v="21"/>
          <ac:spMkLst>
            <pc:docMk/>
            <pc:sldMk cId="0" sldId="281"/>
            <ac:spMk id="53259" creationId="{00000000-0000-0000-0000-000000000000}"/>
          </ac:spMkLst>
        </pc:spChg>
        <pc:spChg chg="mod">
          <ac:chgData name="zeshan khan" userId="S::zeshan.khan@nu.edu.pk::860a7133-657c-43e7-a51a-16ddffe6fb40" providerId="AD" clId="Web-{EBB36186-377A-353D-F712-50865E7D4932}" dt="2023-08-20T13:20:36.528" v="21"/>
          <ac:spMkLst>
            <pc:docMk/>
            <pc:sldMk cId="0" sldId="281"/>
            <ac:spMk id="53267" creationId="{00000000-0000-0000-0000-000000000000}"/>
          </ac:spMkLst>
        </pc:spChg>
        <pc:spChg chg="mod">
          <ac:chgData name="zeshan khan" userId="S::zeshan.khan@nu.edu.pk::860a7133-657c-43e7-a51a-16ddffe6fb40" providerId="AD" clId="Web-{EBB36186-377A-353D-F712-50865E7D4932}" dt="2023-08-20T13:20:36.528" v="21"/>
          <ac:spMkLst>
            <pc:docMk/>
            <pc:sldMk cId="0" sldId="281"/>
            <ac:spMk id="53268" creationId="{00000000-0000-0000-0000-000000000000}"/>
          </ac:spMkLst>
        </pc:spChg>
        <pc:spChg chg="add del">
          <ac:chgData name="zeshan khan" userId="S::zeshan.khan@nu.edu.pk::860a7133-657c-43e7-a51a-16ddffe6fb40" providerId="AD" clId="Web-{EBB36186-377A-353D-F712-50865E7D4932}" dt="2023-08-20T13:20:36.496" v="20"/>
          <ac:spMkLst>
            <pc:docMk/>
            <pc:sldMk cId="0" sldId="281"/>
            <ac:spMk id="53301" creationId="{1996130F-9AB5-4DE9-8574-3AF891C5C172}"/>
          </ac:spMkLst>
        </pc:spChg>
        <pc:spChg chg="add del">
          <ac:chgData name="zeshan khan" userId="S::zeshan.khan@nu.edu.pk::860a7133-657c-43e7-a51a-16ddffe6fb40" providerId="AD" clId="Web-{EBB36186-377A-353D-F712-50865E7D4932}" dt="2023-08-20T13:20:36.496" v="20"/>
          <ac:spMkLst>
            <pc:docMk/>
            <pc:sldMk cId="0" sldId="281"/>
            <ac:spMk id="53303" creationId="{7326F4E6-9131-42DA-97B2-0BA8D1E258AD}"/>
          </ac:spMkLst>
        </pc:spChg>
        <pc:spChg chg="add del">
          <ac:chgData name="zeshan khan" userId="S::zeshan.khan@nu.edu.pk::860a7133-657c-43e7-a51a-16ddffe6fb40" providerId="AD" clId="Web-{EBB36186-377A-353D-F712-50865E7D4932}" dt="2023-08-20T13:20:36.496" v="20"/>
          <ac:spMkLst>
            <pc:docMk/>
            <pc:sldMk cId="0" sldId="281"/>
            <ac:spMk id="53305" creationId="{3F4C104D-5F30-4811-9376-566B26E4719A}"/>
          </ac:spMkLst>
        </pc:spChg>
        <pc:spChg chg="add del">
          <ac:chgData name="zeshan khan" userId="S::zeshan.khan@nu.edu.pk::860a7133-657c-43e7-a51a-16ddffe6fb40" providerId="AD" clId="Web-{EBB36186-377A-353D-F712-50865E7D4932}" dt="2023-08-20T13:20:36.496" v="20"/>
          <ac:spMkLst>
            <pc:docMk/>
            <pc:sldMk cId="0" sldId="281"/>
            <ac:spMk id="53307" creationId="{0815E34B-5D02-4E01-A936-E8E1C0AB6F12}"/>
          </ac:spMkLst>
        </pc:spChg>
        <pc:spChg chg="add del">
          <ac:chgData name="zeshan khan" userId="S::zeshan.khan@nu.edu.pk::860a7133-657c-43e7-a51a-16ddffe6fb40" providerId="AD" clId="Web-{EBB36186-377A-353D-F712-50865E7D4932}" dt="2023-08-20T13:20:36.496" v="20"/>
          <ac:spMkLst>
            <pc:docMk/>
            <pc:sldMk cId="0" sldId="281"/>
            <ac:spMk id="53309" creationId="{7DE3414B-B032-4710-A468-D3285E38C5FF}"/>
          </ac:spMkLst>
        </pc:spChg>
        <pc:spChg chg="add">
          <ac:chgData name="zeshan khan" userId="S::zeshan.khan@nu.edu.pk::860a7133-657c-43e7-a51a-16ddffe6fb40" providerId="AD" clId="Web-{EBB36186-377A-353D-F712-50865E7D4932}" dt="2023-08-20T13:20:36.528" v="21"/>
          <ac:spMkLst>
            <pc:docMk/>
            <pc:sldMk cId="0" sldId="281"/>
            <ac:spMk id="53313" creationId="{1996130F-9AB5-4DE9-8574-3AF891C5C172}"/>
          </ac:spMkLst>
        </pc:spChg>
        <pc:spChg chg="add">
          <ac:chgData name="zeshan khan" userId="S::zeshan.khan@nu.edu.pk::860a7133-657c-43e7-a51a-16ddffe6fb40" providerId="AD" clId="Web-{EBB36186-377A-353D-F712-50865E7D4932}" dt="2023-08-20T13:20:36.528" v="21"/>
          <ac:spMkLst>
            <pc:docMk/>
            <pc:sldMk cId="0" sldId="281"/>
            <ac:spMk id="53314" creationId="{7326F4E6-9131-42DA-97B2-0BA8D1E258AD}"/>
          </ac:spMkLst>
        </pc:spChg>
        <pc:spChg chg="add">
          <ac:chgData name="zeshan khan" userId="S::zeshan.khan@nu.edu.pk::860a7133-657c-43e7-a51a-16ddffe6fb40" providerId="AD" clId="Web-{EBB36186-377A-353D-F712-50865E7D4932}" dt="2023-08-20T13:20:36.528" v="21"/>
          <ac:spMkLst>
            <pc:docMk/>
            <pc:sldMk cId="0" sldId="281"/>
            <ac:spMk id="53315" creationId="{1EDD21E1-BAF0-4314-AB31-82ECB8AC9EA9}"/>
          </ac:spMkLst>
        </pc:spChg>
        <pc:spChg chg="add">
          <ac:chgData name="zeshan khan" userId="S::zeshan.khan@nu.edu.pk::860a7133-657c-43e7-a51a-16ddffe6fb40" providerId="AD" clId="Web-{EBB36186-377A-353D-F712-50865E7D4932}" dt="2023-08-20T13:20:36.528" v="21"/>
          <ac:spMkLst>
            <pc:docMk/>
            <pc:sldMk cId="0" sldId="281"/>
            <ac:spMk id="53316" creationId="{FDC8619C-F25D-468E-95FA-2A2151D7DDD2}"/>
          </ac:spMkLst>
        </pc:spChg>
        <pc:spChg chg="add">
          <ac:chgData name="zeshan khan" userId="S::zeshan.khan@nu.edu.pk::860a7133-657c-43e7-a51a-16ddffe6fb40" providerId="AD" clId="Web-{EBB36186-377A-353D-F712-50865E7D4932}" dt="2023-08-20T13:20:36.528" v="21"/>
          <ac:spMkLst>
            <pc:docMk/>
            <pc:sldMk cId="0" sldId="281"/>
            <ac:spMk id="53317" creationId="{7D9439D6-DEAD-4CEB-A61B-BE3D64D1B598}"/>
          </ac:spMkLst>
        </pc:spChg>
        <pc:grpChg chg="add del">
          <ac:chgData name="zeshan khan" userId="S::zeshan.khan@nu.edu.pk::860a7133-657c-43e7-a51a-16ddffe6fb40" providerId="AD" clId="Web-{EBB36186-377A-353D-F712-50865E7D4932}" dt="2023-08-20T13:20:36.496" v="20"/>
          <ac:grpSpMkLst>
            <pc:docMk/>
            <pc:sldMk cId="0" sldId="281"/>
            <ac:grpSpMk id="53273" creationId="{166BF9EE-F7AC-4FA5-AC7E-001B3A642F75}"/>
          </ac:grpSpMkLst>
        </pc:grpChg>
        <pc:grpChg chg="add del">
          <ac:chgData name="zeshan khan" userId="S::zeshan.khan@nu.edu.pk::860a7133-657c-43e7-a51a-16ddffe6fb40" providerId="AD" clId="Web-{EBB36186-377A-353D-F712-50865E7D4932}" dt="2023-08-20T13:20:36.496" v="20"/>
          <ac:grpSpMkLst>
            <pc:docMk/>
            <pc:sldMk cId="0" sldId="281"/>
            <ac:grpSpMk id="53287" creationId="{E312DBA5-56D8-42B2-BA94-28168C2A6703}"/>
          </ac:grpSpMkLst>
        </pc:grpChg>
        <pc:grpChg chg="add">
          <ac:chgData name="zeshan khan" userId="S::zeshan.khan@nu.edu.pk::860a7133-657c-43e7-a51a-16ddffe6fb40" providerId="AD" clId="Web-{EBB36186-377A-353D-F712-50865E7D4932}" dt="2023-08-20T13:20:36.528" v="21"/>
          <ac:grpSpMkLst>
            <pc:docMk/>
            <pc:sldMk cId="0" sldId="281"/>
            <ac:grpSpMk id="53311" creationId="{166BF9EE-F7AC-4FA5-AC7E-001B3A642F75}"/>
          </ac:grpSpMkLst>
        </pc:grpChg>
        <pc:grpChg chg="add">
          <ac:chgData name="zeshan khan" userId="S::zeshan.khan@nu.edu.pk::860a7133-657c-43e7-a51a-16ddffe6fb40" providerId="AD" clId="Web-{EBB36186-377A-353D-F712-50865E7D4932}" dt="2023-08-20T13:20:36.528" v="21"/>
          <ac:grpSpMkLst>
            <pc:docMk/>
            <pc:sldMk cId="0" sldId="281"/>
            <ac:grpSpMk id="53312" creationId="{E312DBA5-56D8-42B2-BA94-28168C2A6703}"/>
          </ac:grpSpMkLst>
        </pc:grpChg>
        <pc:cxnChg chg="mod">
          <ac:chgData name="zeshan khan" userId="S::zeshan.khan@nu.edu.pk::860a7133-657c-43e7-a51a-16ddffe6fb40" providerId="AD" clId="Web-{EBB36186-377A-353D-F712-50865E7D4932}" dt="2023-08-20T13:20:36.528" v="21"/>
          <ac:cxnSpMkLst>
            <pc:docMk/>
            <pc:sldMk cId="0" sldId="281"/>
            <ac:cxnSpMk id="53260" creationId="{00000000-0000-0000-0000-000000000000}"/>
          </ac:cxnSpMkLst>
        </pc:cxnChg>
        <pc:cxnChg chg="mod">
          <ac:chgData name="zeshan khan" userId="S::zeshan.khan@nu.edu.pk::860a7133-657c-43e7-a51a-16ddffe6fb40" providerId="AD" clId="Web-{EBB36186-377A-353D-F712-50865E7D4932}" dt="2023-08-20T13:20:36.528" v="21"/>
          <ac:cxnSpMkLst>
            <pc:docMk/>
            <pc:sldMk cId="0" sldId="281"/>
            <ac:cxnSpMk id="53261" creationId="{00000000-0000-0000-0000-000000000000}"/>
          </ac:cxnSpMkLst>
        </pc:cxnChg>
        <pc:cxnChg chg="mod">
          <ac:chgData name="zeshan khan" userId="S::zeshan.khan@nu.edu.pk::860a7133-657c-43e7-a51a-16ddffe6fb40" providerId="AD" clId="Web-{EBB36186-377A-353D-F712-50865E7D4932}" dt="2023-08-20T13:20:36.528" v="21"/>
          <ac:cxnSpMkLst>
            <pc:docMk/>
            <pc:sldMk cId="0" sldId="281"/>
            <ac:cxnSpMk id="53262" creationId="{00000000-0000-0000-0000-000000000000}"/>
          </ac:cxnSpMkLst>
        </pc:cxnChg>
        <pc:cxnChg chg="mod">
          <ac:chgData name="zeshan khan" userId="S::zeshan.khan@nu.edu.pk::860a7133-657c-43e7-a51a-16ddffe6fb40" providerId="AD" clId="Web-{EBB36186-377A-353D-F712-50865E7D4932}" dt="2023-08-20T13:20:36.528" v="21"/>
          <ac:cxnSpMkLst>
            <pc:docMk/>
            <pc:sldMk cId="0" sldId="281"/>
            <ac:cxnSpMk id="53263" creationId="{00000000-0000-0000-0000-000000000000}"/>
          </ac:cxnSpMkLst>
        </pc:cxnChg>
        <pc:cxnChg chg="mod">
          <ac:chgData name="zeshan khan" userId="S::zeshan.khan@nu.edu.pk::860a7133-657c-43e7-a51a-16ddffe6fb40" providerId="AD" clId="Web-{EBB36186-377A-353D-F712-50865E7D4932}" dt="2023-08-20T13:20:36.528" v="21"/>
          <ac:cxnSpMkLst>
            <pc:docMk/>
            <pc:sldMk cId="0" sldId="281"/>
            <ac:cxnSpMk id="53264" creationId="{00000000-0000-0000-0000-000000000000}"/>
          </ac:cxnSpMkLst>
        </pc:cxnChg>
        <pc:cxnChg chg="mod">
          <ac:chgData name="zeshan khan" userId="S::zeshan.khan@nu.edu.pk::860a7133-657c-43e7-a51a-16ddffe6fb40" providerId="AD" clId="Web-{EBB36186-377A-353D-F712-50865E7D4932}" dt="2023-08-20T13:20:36.528" v="21"/>
          <ac:cxnSpMkLst>
            <pc:docMk/>
            <pc:sldMk cId="0" sldId="281"/>
            <ac:cxnSpMk id="53265" creationId="{00000000-0000-0000-0000-000000000000}"/>
          </ac:cxnSpMkLst>
        </pc:cxnChg>
        <pc:cxnChg chg="mod">
          <ac:chgData name="zeshan khan" userId="S::zeshan.khan@nu.edu.pk::860a7133-657c-43e7-a51a-16ddffe6fb40" providerId="AD" clId="Web-{EBB36186-377A-353D-F712-50865E7D4932}" dt="2023-08-20T13:20:36.528" v="21"/>
          <ac:cxnSpMkLst>
            <pc:docMk/>
            <pc:sldMk cId="0" sldId="281"/>
            <ac:cxnSpMk id="53266" creationId="{00000000-0000-0000-0000-000000000000}"/>
          </ac:cxnSpMkLst>
        </pc:cxnChg>
      </pc:sldChg>
      <pc:sldChg chg="addSp delSp modSp mod setBg">
        <pc:chgData name="zeshan khan" userId="S::zeshan.khan@nu.edu.pk::860a7133-657c-43e7-a51a-16ddffe6fb40" providerId="AD" clId="Web-{EBB36186-377A-353D-F712-50865E7D4932}" dt="2023-08-20T13:43:34.753" v="128" actId="20577"/>
        <pc:sldMkLst>
          <pc:docMk/>
          <pc:sldMk cId="0" sldId="282"/>
        </pc:sldMkLst>
        <pc:spChg chg="mod">
          <ac:chgData name="zeshan khan" userId="S::zeshan.khan@nu.edu.pk::860a7133-657c-43e7-a51a-16ddffe6fb40" providerId="AD" clId="Web-{EBB36186-377A-353D-F712-50865E7D4932}" dt="2023-08-20T13:43:34.753" v="128" actId="20577"/>
          <ac:spMkLst>
            <pc:docMk/>
            <pc:sldMk cId="0" sldId="282"/>
            <ac:spMk id="55298" creationId="{00000000-0000-0000-0000-000000000000}"/>
          </ac:spMkLst>
        </pc:spChg>
        <pc:spChg chg="del">
          <ac:chgData name="zeshan khan" userId="S::zeshan.khan@nu.edu.pk::860a7133-657c-43e7-a51a-16ddffe6fb40" providerId="AD" clId="Web-{EBB36186-377A-353D-F712-50865E7D4932}" dt="2023-08-20T13:21:08.826" v="27"/>
          <ac:spMkLst>
            <pc:docMk/>
            <pc:sldMk cId="0" sldId="282"/>
            <ac:spMk id="55299" creationId="{00000000-0000-0000-0000-000000000000}"/>
          </ac:spMkLst>
        </pc:spChg>
        <pc:spChg chg="mod">
          <ac:chgData name="zeshan khan" userId="S::zeshan.khan@nu.edu.pk::860a7133-657c-43e7-a51a-16ddffe6fb40" providerId="AD" clId="Web-{EBB36186-377A-353D-F712-50865E7D4932}" dt="2023-08-20T13:20:52.669" v="24"/>
          <ac:spMkLst>
            <pc:docMk/>
            <pc:sldMk cId="0" sldId="282"/>
            <ac:spMk id="55300" creationId="{00000000-0000-0000-0000-000000000000}"/>
          </ac:spMkLst>
        </pc:spChg>
        <pc:spChg chg="mod">
          <ac:chgData name="zeshan khan" userId="S::zeshan.khan@nu.edu.pk::860a7133-657c-43e7-a51a-16ddffe6fb40" providerId="AD" clId="Web-{EBB36186-377A-353D-F712-50865E7D4932}" dt="2023-08-20T13:20:52.669" v="24"/>
          <ac:spMkLst>
            <pc:docMk/>
            <pc:sldMk cId="0" sldId="282"/>
            <ac:spMk id="55301" creationId="{00000000-0000-0000-0000-000000000000}"/>
          </ac:spMkLst>
        </pc:spChg>
        <pc:spChg chg="mod">
          <ac:chgData name="zeshan khan" userId="S::zeshan.khan@nu.edu.pk::860a7133-657c-43e7-a51a-16ddffe6fb40" providerId="AD" clId="Web-{EBB36186-377A-353D-F712-50865E7D4932}" dt="2023-08-20T13:20:52.669" v="24"/>
          <ac:spMkLst>
            <pc:docMk/>
            <pc:sldMk cId="0" sldId="282"/>
            <ac:spMk id="55302" creationId="{00000000-0000-0000-0000-000000000000}"/>
          </ac:spMkLst>
        </pc:spChg>
        <pc:spChg chg="mod">
          <ac:chgData name="zeshan khan" userId="S::zeshan.khan@nu.edu.pk::860a7133-657c-43e7-a51a-16ddffe6fb40" providerId="AD" clId="Web-{EBB36186-377A-353D-F712-50865E7D4932}" dt="2023-08-20T13:20:52.669" v="24"/>
          <ac:spMkLst>
            <pc:docMk/>
            <pc:sldMk cId="0" sldId="282"/>
            <ac:spMk id="55303" creationId="{00000000-0000-0000-0000-000000000000}"/>
          </ac:spMkLst>
        </pc:spChg>
        <pc:spChg chg="mod">
          <ac:chgData name="zeshan khan" userId="S::zeshan.khan@nu.edu.pk::860a7133-657c-43e7-a51a-16ddffe6fb40" providerId="AD" clId="Web-{EBB36186-377A-353D-F712-50865E7D4932}" dt="2023-08-20T13:20:52.669" v="24"/>
          <ac:spMkLst>
            <pc:docMk/>
            <pc:sldMk cId="0" sldId="282"/>
            <ac:spMk id="55304" creationId="{00000000-0000-0000-0000-000000000000}"/>
          </ac:spMkLst>
        </pc:spChg>
        <pc:spChg chg="mod">
          <ac:chgData name="zeshan khan" userId="S::zeshan.khan@nu.edu.pk::860a7133-657c-43e7-a51a-16ddffe6fb40" providerId="AD" clId="Web-{EBB36186-377A-353D-F712-50865E7D4932}" dt="2023-08-20T13:20:52.669" v="24"/>
          <ac:spMkLst>
            <pc:docMk/>
            <pc:sldMk cId="0" sldId="282"/>
            <ac:spMk id="55305" creationId="{00000000-0000-0000-0000-000000000000}"/>
          </ac:spMkLst>
        </pc:spChg>
        <pc:spChg chg="mod">
          <ac:chgData name="zeshan khan" userId="S::zeshan.khan@nu.edu.pk::860a7133-657c-43e7-a51a-16ddffe6fb40" providerId="AD" clId="Web-{EBB36186-377A-353D-F712-50865E7D4932}" dt="2023-08-20T13:20:52.669" v="24"/>
          <ac:spMkLst>
            <pc:docMk/>
            <pc:sldMk cId="0" sldId="282"/>
            <ac:spMk id="55306" creationId="{00000000-0000-0000-0000-000000000000}"/>
          </ac:spMkLst>
        </pc:spChg>
        <pc:spChg chg="mod">
          <ac:chgData name="zeshan khan" userId="S::zeshan.khan@nu.edu.pk::860a7133-657c-43e7-a51a-16ddffe6fb40" providerId="AD" clId="Web-{EBB36186-377A-353D-F712-50865E7D4932}" dt="2023-08-20T13:20:52.669" v="24"/>
          <ac:spMkLst>
            <pc:docMk/>
            <pc:sldMk cId="0" sldId="282"/>
            <ac:spMk id="55307" creationId="{00000000-0000-0000-0000-000000000000}"/>
          </ac:spMkLst>
        </pc:spChg>
        <pc:spChg chg="mod">
          <ac:chgData name="zeshan khan" userId="S::zeshan.khan@nu.edu.pk::860a7133-657c-43e7-a51a-16ddffe6fb40" providerId="AD" clId="Web-{EBB36186-377A-353D-F712-50865E7D4932}" dt="2023-08-20T13:20:52.669" v="24"/>
          <ac:spMkLst>
            <pc:docMk/>
            <pc:sldMk cId="0" sldId="282"/>
            <ac:spMk id="55316" creationId="{00000000-0000-0000-0000-000000000000}"/>
          </ac:spMkLst>
        </pc:spChg>
        <pc:spChg chg="mod">
          <ac:chgData name="zeshan khan" userId="S::zeshan.khan@nu.edu.pk::860a7133-657c-43e7-a51a-16ddffe6fb40" providerId="AD" clId="Web-{EBB36186-377A-353D-F712-50865E7D4932}" dt="2023-08-20T13:20:52.669" v="24"/>
          <ac:spMkLst>
            <pc:docMk/>
            <pc:sldMk cId="0" sldId="282"/>
            <ac:spMk id="55317" creationId="{00000000-0000-0000-0000-000000000000}"/>
          </ac:spMkLst>
        </pc:spChg>
        <pc:spChg chg="add">
          <ac:chgData name="zeshan khan" userId="S::zeshan.khan@nu.edu.pk::860a7133-657c-43e7-a51a-16ddffe6fb40" providerId="AD" clId="Web-{EBB36186-377A-353D-F712-50865E7D4932}" dt="2023-08-20T13:20:52.669" v="24"/>
          <ac:spMkLst>
            <pc:docMk/>
            <pc:sldMk cId="0" sldId="282"/>
            <ac:spMk id="55350" creationId="{1996130F-9AB5-4DE9-8574-3AF891C5C172}"/>
          </ac:spMkLst>
        </pc:spChg>
        <pc:spChg chg="add">
          <ac:chgData name="zeshan khan" userId="S::zeshan.khan@nu.edu.pk::860a7133-657c-43e7-a51a-16ddffe6fb40" providerId="AD" clId="Web-{EBB36186-377A-353D-F712-50865E7D4932}" dt="2023-08-20T13:20:52.669" v="24"/>
          <ac:spMkLst>
            <pc:docMk/>
            <pc:sldMk cId="0" sldId="282"/>
            <ac:spMk id="55352" creationId="{7326F4E6-9131-42DA-97B2-0BA8D1E258AD}"/>
          </ac:spMkLst>
        </pc:spChg>
        <pc:spChg chg="add">
          <ac:chgData name="zeshan khan" userId="S::zeshan.khan@nu.edu.pk::860a7133-657c-43e7-a51a-16ddffe6fb40" providerId="AD" clId="Web-{EBB36186-377A-353D-F712-50865E7D4932}" dt="2023-08-20T13:20:52.669" v="24"/>
          <ac:spMkLst>
            <pc:docMk/>
            <pc:sldMk cId="0" sldId="282"/>
            <ac:spMk id="55354" creationId="{1EDD21E1-BAF0-4314-AB31-82ECB8AC9EA9}"/>
          </ac:spMkLst>
        </pc:spChg>
        <pc:spChg chg="add">
          <ac:chgData name="zeshan khan" userId="S::zeshan.khan@nu.edu.pk::860a7133-657c-43e7-a51a-16ddffe6fb40" providerId="AD" clId="Web-{EBB36186-377A-353D-F712-50865E7D4932}" dt="2023-08-20T13:20:52.669" v="24"/>
          <ac:spMkLst>
            <pc:docMk/>
            <pc:sldMk cId="0" sldId="282"/>
            <ac:spMk id="55356" creationId="{FDC8619C-F25D-468E-95FA-2A2151D7DDD2}"/>
          </ac:spMkLst>
        </pc:spChg>
        <pc:spChg chg="add">
          <ac:chgData name="zeshan khan" userId="S::zeshan.khan@nu.edu.pk::860a7133-657c-43e7-a51a-16ddffe6fb40" providerId="AD" clId="Web-{EBB36186-377A-353D-F712-50865E7D4932}" dt="2023-08-20T13:20:52.669" v="24"/>
          <ac:spMkLst>
            <pc:docMk/>
            <pc:sldMk cId="0" sldId="282"/>
            <ac:spMk id="55358" creationId="{7D9439D6-DEAD-4CEB-A61B-BE3D64D1B598}"/>
          </ac:spMkLst>
        </pc:spChg>
        <pc:grpChg chg="del">
          <ac:chgData name="zeshan khan" userId="S::zeshan.khan@nu.edu.pk::860a7133-657c-43e7-a51a-16ddffe6fb40" providerId="AD" clId="Web-{EBB36186-377A-353D-F712-50865E7D4932}" dt="2023-08-20T13:20:49.434" v="23"/>
          <ac:grpSpMkLst>
            <pc:docMk/>
            <pc:sldMk cId="0" sldId="282"/>
            <ac:grpSpMk id="55318" creationId="{00000000-0000-0000-0000-000000000000}"/>
          </ac:grpSpMkLst>
        </pc:grpChg>
        <pc:grpChg chg="add">
          <ac:chgData name="zeshan khan" userId="S::zeshan.khan@nu.edu.pk::860a7133-657c-43e7-a51a-16ddffe6fb40" providerId="AD" clId="Web-{EBB36186-377A-353D-F712-50865E7D4932}" dt="2023-08-20T13:20:52.669" v="24"/>
          <ac:grpSpMkLst>
            <pc:docMk/>
            <pc:sldMk cId="0" sldId="282"/>
            <ac:grpSpMk id="55322" creationId="{166BF9EE-F7AC-4FA5-AC7E-001B3A642F75}"/>
          </ac:grpSpMkLst>
        </pc:grpChg>
        <pc:grpChg chg="add">
          <ac:chgData name="zeshan khan" userId="S::zeshan.khan@nu.edu.pk::860a7133-657c-43e7-a51a-16ddffe6fb40" providerId="AD" clId="Web-{EBB36186-377A-353D-F712-50865E7D4932}" dt="2023-08-20T13:20:52.669" v="24"/>
          <ac:grpSpMkLst>
            <pc:docMk/>
            <pc:sldMk cId="0" sldId="282"/>
            <ac:grpSpMk id="55336" creationId="{E312DBA5-56D8-42B2-BA94-28168C2A6703}"/>
          </ac:grpSpMkLst>
        </pc:grpChg>
        <pc:picChg chg="add mod">
          <ac:chgData name="zeshan khan" userId="S::zeshan.khan@nu.edu.pk::860a7133-657c-43e7-a51a-16ddffe6fb40" providerId="AD" clId="Web-{EBB36186-377A-353D-F712-50865E7D4932}" dt="2023-08-20T13:21:26.936" v="32" actId="1076"/>
          <ac:picMkLst>
            <pc:docMk/>
            <pc:sldMk cId="0" sldId="282"/>
            <ac:picMk id="2" creationId="{F42C48FB-CF81-474E-24A8-03C4C7216BC4}"/>
          </ac:picMkLst>
        </pc:picChg>
        <pc:picChg chg="del">
          <ac:chgData name="zeshan khan" userId="S::zeshan.khan@nu.edu.pk::860a7133-657c-43e7-a51a-16ddffe6fb40" providerId="AD" clId="Web-{EBB36186-377A-353D-F712-50865E7D4932}" dt="2023-08-20T13:20:46.387" v="22"/>
          <ac:picMkLst>
            <pc:docMk/>
            <pc:sldMk cId="0" sldId="282"/>
            <ac:picMk id="55315" creationId="{00000000-0000-0000-0000-000000000000}"/>
          </ac:picMkLst>
        </pc:picChg>
        <pc:cxnChg chg="mod">
          <ac:chgData name="zeshan khan" userId="S::zeshan.khan@nu.edu.pk::860a7133-657c-43e7-a51a-16ddffe6fb40" providerId="AD" clId="Web-{EBB36186-377A-353D-F712-50865E7D4932}" dt="2023-08-20T13:20:52.669" v="24"/>
          <ac:cxnSpMkLst>
            <pc:docMk/>
            <pc:sldMk cId="0" sldId="282"/>
            <ac:cxnSpMk id="55308" creationId="{00000000-0000-0000-0000-000000000000}"/>
          </ac:cxnSpMkLst>
        </pc:cxnChg>
        <pc:cxnChg chg="mod">
          <ac:chgData name="zeshan khan" userId="S::zeshan.khan@nu.edu.pk::860a7133-657c-43e7-a51a-16ddffe6fb40" providerId="AD" clId="Web-{EBB36186-377A-353D-F712-50865E7D4932}" dt="2023-08-20T13:20:52.669" v="24"/>
          <ac:cxnSpMkLst>
            <pc:docMk/>
            <pc:sldMk cId="0" sldId="282"/>
            <ac:cxnSpMk id="55309" creationId="{00000000-0000-0000-0000-000000000000}"/>
          </ac:cxnSpMkLst>
        </pc:cxnChg>
        <pc:cxnChg chg="mod">
          <ac:chgData name="zeshan khan" userId="S::zeshan.khan@nu.edu.pk::860a7133-657c-43e7-a51a-16ddffe6fb40" providerId="AD" clId="Web-{EBB36186-377A-353D-F712-50865E7D4932}" dt="2023-08-20T13:20:52.669" v="24"/>
          <ac:cxnSpMkLst>
            <pc:docMk/>
            <pc:sldMk cId="0" sldId="282"/>
            <ac:cxnSpMk id="55310" creationId="{00000000-0000-0000-0000-000000000000}"/>
          </ac:cxnSpMkLst>
        </pc:cxnChg>
        <pc:cxnChg chg="mod">
          <ac:chgData name="zeshan khan" userId="S::zeshan.khan@nu.edu.pk::860a7133-657c-43e7-a51a-16ddffe6fb40" providerId="AD" clId="Web-{EBB36186-377A-353D-F712-50865E7D4932}" dt="2023-08-20T13:20:52.669" v="24"/>
          <ac:cxnSpMkLst>
            <pc:docMk/>
            <pc:sldMk cId="0" sldId="282"/>
            <ac:cxnSpMk id="55311" creationId="{00000000-0000-0000-0000-000000000000}"/>
          </ac:cxnSpMkLst>
        </pc:cxnChg>
        <pc:cxnChg chg="mod">
          <ac:chgData name="zeshan khan" userId="S::zeshan.khan@nu.edu.pk::860a7133-657c-43e7-a51a-16ddffe6fb40" providerId="AD" clId="Web-{EBB36186-377A-353D-F712-50865E7D4932}" dt="2023-08-20T13:20:52.669" v="24"/>
          <ac:cxnSpMkLst>
            <pc:docMk/>
            <pc:sldMk cId="0" sldId="282"/>
            <ac:cxnSpMk id="55312" creationId="{00000000-0000-0000-0000-000000000000}"/>
          </ac:cxnSpMkLst>
        </pc:cxnChg>
        <pc:cxnChg chg="mod">
          <ac:chgData name="zeshan khan" userId="S::zeshan.khan@nu.edu.pk::860a7133-657c-43e7-a51a-16ddffe6fb40" providerId="AD" clId="Web-{EBB36186-377A-353D-F712-50865E7D4932}" dt="2023-08-20T13:20:52.669" v="24"/>
          <ac:cxnSpMkLst>
            <pc:docMk/>
            <pc:sldMk cId="0" sldId="282"/>
            <ac:cxnSpMk id="55313" creationId="{00000000-0000-0000-0000-000000000000}"/>
          </ac:cxnSpMkLst>
        </pc:cxnChg>
        <pc:cxnChg chg="mod">
          <ac:chgData name="zeshan khan" userId="S::zeshan.khan@nu.edu.pk::860a7133-657c-43e7-a51a-16ddffe6fb40" providerId="AD" clId="Web-{EBB36186-377A-353D-F712-50865E7D4932}" dt="2023-08-20T13:20:52.669" v="24"/>
          <ac:cxnSpMkLst>
            <pc:docMk/>
            <pc:sldMk cId="0" sldId="282"/>
            <ac:cxnSpMk id="55314" creationId="{00000000-0000-0000-0000-000000000000}"/>
          </ac:cxnSpMkLst>
        </pc:cxnChg>
      </pc:sldChg>
      <pc:sldChg chg="addSp delSp modSp mod setBg">
        <pc:chgData name="zeshan khan" userId="S::zeshan.khan@nu.edu.pk::860a7133-657c-43e7-a51a-16ddffe6fb40" providerId="AD" clId="Web-{EBB36186-377A-353D-F712-50865E7D4932}" dt="2023-08-20T13:43:41.894" v="130" actId="20577"/>
        <pc:sldMkLst>
          <pc:docMk/>
          <pc:sldMk cId="0" sldId="283"/>
        </pc:sldMkLst>
        <pc:spChg chg="mod ord">
          <ac:chgData name="zeshan khan" userId="S::zeshan.khan@nu.edu.pk::860a7133-657c-43e7-a51a-16ddffe6fb40" providerId="AD" clId="Web-{EBB36186-377A-353D-F712-50865E7D4932}" dt="2023-08-20T13:22:14.312" v="41"/>
          <ac:spMkLst>
            <pc:docMk/>
            <pc:sldMk cId="0" sldId="283"/>
            <ac:spMk id="57346" creationId="{00000000-0000-0000-0000-000000000000}"/>
          </ac:spMkLst>
        </pc:spChg>
        <pc:spChg chg="mod">
          <ac:chgData name="zeshan khan" userId="S::zeshan.khan@nu.edu.pk::860a7133-657c-43e7-a51a-16ddffe6fb40" providerId="AD" clId="Web-{EBB36186-377A-353D-F712-50865E7D4932}" dt="2023-08-20T13:43:41.894" v="130" actId="20577"/>
          <ac:spMkLst>
            <pc:docMk/>
            <pc:sldMk cId="0" sldId="283"/>
            <ac:spMk id="57347" creationId="{00000000-0000-0000-0000-000000000000}"/>
          </ac:spMkLst>
        </pc:spChg>
        <pc:spChg chg="del">
          <ac:chgData name="zeshan khan" userId="S::zeshan.khan@nu.edu.pk::860a7133-657c-43e7-a51a-16ddffe6fb40" providerId="AD" clId="Web-{EBB36186-377A-353D-F712-50865E7D4932}" dt="2023-08-20T13:22:17.984" v="42"/>
          <ac:spMkLst>
            <pc:docMk/>
            <pc:sldMk cId="0" sldId="283"/>
            <ac:spMk id="57348" creationId="{00000000-0000-0000-0000-000000000000}"/>
          </ac:spMkLst>
        </pc:spChg>
        <pc:spChg chg="mod">
          <ac:chgData name="zeshan khan" userId="S::zeshan.khan@nu.edu.pk::860a7133-657c-43e7-a51a-16ddffe6fb40" providerId="AD" clId="Web-{EBB36186-377A-353D-F712-50865E7D4932}" dt="2023-08-20T13:22:14.312" v="41"/>
          <ac:spMkLst>
            <pc:docMk/>
            <pc:sldMk cId="0" sldId="283"/>
            <ac:spMk id="57349" creationId="{00000000-0000-0000-0000-000000000000}"/>
          </ac:spMkLst>
        </pc:spChg>
        <pc:spChg chg="mod">
          <ac:chgData name="zeshan khan" userId="S::zeshan.khan@nu.edu.pk::860a7133-657c-43e7-a51a-16ddffe6fb40" providerId="AD" clId="Web-{EBB36186-377A-353D-F712-50865E7D4932}" dt="2023-08-20T13:22:14.312" v="41"/>
          <ac:spMkLst>
            <pc:docMk/>
            <pc:sldMk cId="0" sldId="283"/>
            <ac:spMk id="57350" creationId="{00000000-0000-0000-0000-000000000000}"/>
          </ac:spMkLst>
        </pc:spChg>
        <pc:spChg chg="mod">
          <ac:chgData name="zeshan khan" userId="S::zeshan.khan@nu.edu.pk::860a7133-657c-43e7-a51a-16ddffe6fb40" providerId="AD" clId="Web-{EBB36186-377A-353D-F712-50865E7D4932}" dt="2023-08-20T13:22:14.312" v="41"/>
          <ac:spMkLst>
            <pc:docMk/>
            <pc:sldMk cId="0" sldId="283"/>
            <ac:spMk id="57351" creationId="{00000000-0000-0000-0000-000000000000}"/>
          </ac:spMkLst>
        </pc:spChg>
        <pc:spChg chg="mod">
          <ac:chgData name="zeshan khan" userId="S::zeshan.khan@nu.edu.pk::860a7133-657c-43e7-a51a-16ddffe6fb40" providerId="AD" clId="Web-{EBB36186-377A-353D-F712-50865E7D4932}" dt="2023-08-20T13:22:14.312" v="41"/>
          <ac:spMkLst>
            <pc:docMk/>
            <pc:sldMk cId="0" sldId="283"/>
            <ac:spMk id="57352" creationId="{00000000-0000-0000-0000-000000000000}"/>
          </ac:spMkLst>
        </pc:spChg>
        <pc:spChg chg="mod">
          <ac:chgData name="zeshan khan" userId="S::zeshan.khan@nu.edu.pk::860a7133-657c-43e7-a51a-16ddffe6fb40" providerId="AD" clId="Web-{EBB36186-377A-353D-F712-50865E7D4932}" dt="2023-08-20T13:22:14.312" v="41"/>
          <ac:spMkLst>
            <pc:docMk/>
            <pc:sldMk cId="0" sldId="283"/>
            <ac:spMk id="57353" creationId="{00000000-0000-0000-0000-000000000000}"/>
          </ac:spMkLst>
        </pc:spChg>
        <pc:spChg chg="mod">
          <ac:chgData name="zeshan khan" userId="S::zeshan.khan@nu.edu.pk::860a7133-657c-43e7-a51a-16ddffe6fb40" providerId="AD" clId="Web-{EBB36186-377A-353D-F712-50865E7D4932}" dt="2023-08-20T13:22:14.312" v="41"/>
          <ac:spMkLst>
            <pc:docMk/>
            <pc:sldMk cId="0" sldId="283"/>
            <ac:spMk id="57354" creationId="{00000000-0000-0000-0000-000000000000}"/>
          </ac:spMkLst>
        </pc:spChg>
        <pc:spChg chg="mod">
          <ac:chgData name="zeshan khan" userId="S::zeshan.khan@nu.edu.pk::860a7133-657c-43e7-a51a-16ddffe6fb40" providerId="AD" clId="Web-{EBB36186-377A-353D-F712-50865E7D4932}" dt="2023-08-20T13:22:14.312" v="41"/>
          <ac:spMkLst>
            <pc:docMk/>
            <pc:sldMk cId="0" sldId="283"/>
            <ac:spMk id="57355" creationId="{00000000-0000-0000-0000-000000000000}"/>
          </ac:spMkLst>
        </pc:spChg>
        <pc:spChg chg="mod">
          <ac:chgData name="zeshan khan" userId="S::zeshan.khan@nu.edu.pk::860a7133-657c-43e7-a51a-16ddffe6fb40" providerId="AD" clId="Web-{EBB36186-377A-353D-F712-50865E7D4932}" dt="2023-08-20T13:22:14.312" v="41"/>
          <ac:spMkLst>
            <pc:docMk/>
            <pc:sldMk cId="0" sldId="283"/>
            <ac:spMk id="57356" creationId="{00000000-0000-0000-0000-000000000000}"/>
          </ac:spMkLst>
        </pc:spChg>
        <pc:spChg chg="mod">
          <ac:chgData name="zeshan khan" userId="S::zeshan.khan@nu.edu.pk::860a7133-657c-43e7-a51a-16ddffe6fb40" providerId="AD" clId="Web-{EBB36186-377A-353D-F712-50865E7D4932}" dt="2023-08-20T13:22:14.312" v="41"/>
          <ac:spMkLst>
            <pc:docMk/>
            <pc:sldMk cId="0" sldId="283"/>
            <ac:spMk id="57364" creationId="{00000000-0000-0000-0000-000000000000}"/>
          </ac:spMkLst>
        </pc:spChg>
        <pc:spChg chg="mod">
          <ac:chgData name="zeshan khan" userId="S::zeshan.khan@nu.edu.pk::860a7133-657c-43e7-a51a-16ddffe6fb40" providerId="AD" clId="Web-{EBB36186-377A-353D-F712-50865E7D4932}" dt="2023-08-20T13:22:14.312" v="41"/>
          <ac:spMkLst>
            <pc:docMk/>
            <pc:sldMk cId="0" sldId="283"/>
            <ac:spMk id="57365" creationId="{00000000-0000-0000-0000-000000000000}"/>
          </ac:spMkLst>
        </pc:spChg>
        <pc:spChg chg="mod">
          <ac:chgData name="zeshan khan" userId="S::zeshan.khan@nu.edu.pk::860a7133-657c-43e7-a51a-16ddffe6fb40" providerId="AD" clId="Web-{EBB36186-377A-353D-F712-50865E7D4932}" dt="2023-08-20T13:21:37.530" v="33" actId="20577"/>
          <ac:spMkLst>
            <pc:docMk/>
            <pc:sldMk cId="0" sldId="283"/>
            <ac:spMk id="57370" creationId="{00000000-0000-0000-0000-000000000000}"/>
          </ac:spMkLst>
        </pc:spChg>
        <pc:spChg chg="add del">
          <ac:chgData name="zeshan khan" userId="S::zeshan.khan@nu.edu.pk::860a7133-657c-43e7-a51a-16ddffe6fb40" providerId="AD" clId="Web-{EBB36186-377A-353D-F712-50865E7D4932}" dt="2023-08-20T13:22:14.281" v="40"/>
          <ac:spMkLst>
            <pc:docMk/>
            <pc:sldMk cId="0" sldId="283"/>
            <ac:spMk id="57398" creationId="{1996130F-9AB5-4DE9-8574-3AF891C5C172}"/>
          </ac:spMkLst>
        </pc:spChg>
        <pc:spChg chg="add del">
          <ac:chgData name="zeshan khan" userId="S::zeshan.khan@nu.edu.pk::860a7133-657c-43e7-a51a-16ddffe6fb40" providerId="AD" clId="Web-{EBB36186-377A-353D-F712-50865E7D4932}" dt="2023-08-20T13:22:14.281" v="40"/>
          <ac:spMkLst>
            <pc:docMk/>
            <pc:sldMk cId="0" sldId="283"/>
            <ac:spMk id="57400" creationId="{7326F4E6-9131-42DA-97B2-0BA8D1E258AD}"/>
          </ac:spMkLst>
        </pc:spChg>
        <pc:spChg chg="add del">
          <ac:chgData name="zeshan khan" userId="S::zeshan.khan@nu.edu.pk::860a7133-657c-43e7-a51a-16ddffe6fb40" providerId="AD" clId="Web-{EBB36186-377A-353D-F712-50865E7D4932}" dt="2023-08-20T13:22:14.281" v="40"/>
          <ac:spMkLst>
            <pc:docMk/>
            <pc:sldMk cId="0" sldId="283"/>
            <ac:spMk id="57402" creationId="{3F4C104D-5F30-4811-9376-566B26E4719A}"/>
          </ac:spMkLst>
        </pc:spChg>
        <pc:spChg chg="add del">
          <ac:chgData name="zeshan khan" userId="S::zeshan.khan@nu.edu.pk::860a7133-657c-43e7-a51a-16ddffe6fb40" providerId="AD" clId="Web-{EBB36186-377A-353D-F712-50865E7D4932}" dt="2023-08-20T13:22:14.281" v="40"/>
          <ac:spMkLst>
            <pc:docMk/>
            <pc:sldMk cId="0" sldId="283"/>
            <ac:spMk id="57404" creationId="{0815E34B-5D02-4E01-A936-E8E1C0AB6F12}"/>
          </ac:spMkLst>
        </pc:spChg>
        <pc:spChg chg="add del">
          <ac:chgData name="zeshan khan" userId="S::zeshan.khan@nu.edu.pk::860a7133-657c-43e7-a51a-16ddffe6fb40" providerId="AD" clId="Web-{EBB36186-377A-353D-F712-50865E7D4932}" dt="2023-08-20T13:22:14.281" v="40"/>
          <ac:spMkLst>
            <pc:docMk/>
            <pc:sldMk cId="0" sldId="283"/>
            <ac:spMk id="57406" creationId="{7DE3414B-B032-4710-A468-D3285E38C5FF}"/>
          </ac:spMkLst>
        </pc:spChg>
        <pc:spChg chg="add">
          <ac:chgData name="zeshan khan" userId="S::zeshan.khan@nu.edu.pk::860a7133-657c-43e7-a51a-16ddffe6fb40" providerId="AD" clId="Web-{EBB36186-377A-353D-F712-50865E7D4932}" dt="2023-08-20T13:22:14.312" v="41"/>
          <ac:spMkLst>
            <pc:docMk/>
            <pc:sldMk cId="0" sldId="283"/>
            <ac:spMk id="57410" creationId="{1996130F-9AB5-4DE9-8574-3AF891C5C172}"/>
          </ac:spMkLst>
        </pc:spChg>
        <pc:spChg chg="add">
          <ac:chgData name="zeshan khan" userId="S::zeshan.khan@nu.edu.pk::860a7133-657c-43e7-a51a-16ddffe6fb40" providerId="AD" clId="Web-{EBB36186-377A-353D-F712-50865E7D4932}" dt="2023-08-20T13:22:14.312" v="41"/>
          <ac:spMkLst>
            <pc:docMk/>
            <pc:sldMk cId="0" sldId="283"/>
            <ac:spMk id="57411" creationId="{7326F4E6-9131-42DA-97B2-0BA8D1E258AD}"/>
          </ac:spMkLst>
        </pc:spChg>
        <pc:spChg chg="add">
          <ac:chgData name="zeshan khan" userId="S::zeshan.khan@nu.edu.pk::860a7133-657c-43e7-a51a-16ddffe6fb40" providerId="AD" clId="Web-{EBB36186-377A-353D-F712-50865E7D4932}" dt="2023-08-20T13:22:14.312" v="41"/>
          <ac:spMkLst>
            <pc:docMk/>
            <pc:sldMk cId="0" sldId="283"/>
            <ac:spMk id="57412" creationId="{1EDD21E1-BAF0-4314-AB31-82ECB8AC9EA9}"/>
          </ac:spMkLst>
        </pc:spChg>
        <pc:spChg chg="add">
          <ac:chgData name="zeshan khan" userId="S::zeshan.khan@nu.edu.pk::860a7133-657c-43e7-a51a-16ddffe6fb40" providerId="AD" clId="Web-{EBB36186-377A-353D-F712-50865E7D4932}" dt="2023-08-20T13:22:14.312" v="41"/>
          <ac:spMkLst>
            <pc:docMk/>
            <pc:sldMk cId="0" sldId="283"/>
            <ac:spMk id="57413" creationId="{FDC8619C-F25D-468E-95FA-2A2151D7DDD2}"/>
          </ac:spMkLst>
        </pc:spChg>
        <pc:spChg chg="add">
          <ac:chgData name="zeshan khan" userId="S::zeshan.khan@nu.edu.pk::860a7133-657c-43e7-a51a-16ddffe6fb40" providerId="AD" clId="Web-{EBB36186-377A-353D-F712-50865E7D4932}" dt="2023-08-20T13:22:14.312" v="41"/>
          <ac:spMkLst>
            <pc:docMk/>
            <pc:sldMk cId="0" sldId="283"/>
            <ac:spMk id="57414" creationId="{7D9439D6-DEAD-4CEB-A61B-BE3D64D1B598}"/>
          </ac:spMkLst>
        </pc:spChg>
        <pc:grpChg chg="add del">
          <ac:chgData name="zeshan khan" userId="S::zeshan.khan@nu.edu.pk::860a7133-657c-43e7-a51a-16ddffe6fb40" providerId="AD" clId="Web-{EBB36186-377A-353D-F712-50865E7D4932}" dt="2023-08-20T13:22:07.078" v="38"/>
          <ac:grpSpMkLst>
            <pc:docMk/>
            <pc:sldMk cId="0" sldId="283"/>
            <ac:grpSpMk id="2" creationId="{39DDD1C7-5CB0-4649-71B4-D768CF924809}"/>
          </ac:grpSpMkLst>
        </pc:grpChg>
        <pc:grpChg chg="add mod">
          <ac:chgData name="zeshan khan" userId="S::zeshan.khan@nu.edu.pk::860a7133-657c-43e7-a51a-16ddffe6fb40" providerId="AD" clId="Web-{EBB36186-377A-353D-F712-50865E7D4932}" dt="2023-08-20T13:22:23.422" v="44" actId="1076"/>
          <ac:grpSpMkLst>
            <pc:docMk/>
            <pc:sldMk cId="0" sldId="283"/>
            <ac:grpSpMk id="3" creationId="{74F6C008-C4D6-A95B-B2ED-640F8F486E97}"/>
          </ac:grpSpMkLst>
        </pc:grpChg>
        <pc:grpChg chg="add del">
          <ac:chgData name="zeshan khan" userId="S::zeshan.khan@nu.edu.pk::860a7133-657c-43e7-a51a-16ddffe6fb40" providerId="AD" clId="Web-{EBB36186-377A-353D-F712-50865E7D4932}" dt="2023-08-20T13:22:14.281" v="40"/>
          <ac:grpSpMkLst>
            <pc:docMk/>
            <pc:sldMk cId="0" sldId="283"/>
            <ac:grpSpMk id="57367" creationId="{166BF9EE-F7AC-4FA5-AC7E-001B3A642F75}"/>
          </ac:grpSpMkLst>
        </pc:grpChg>
        <pc:grpChg chg="del">
          <ac:chgData name="zeshan khan" userId="S::zeshan.khan@nu.edu.pk::860a7133-657c-43e7-a51a-16ddffe6fb40" providerId="AD" clId="Web-{EBB36186-377A-353D-F712-50865E7D4932}" dt="2023-08-20T13:21:37.983" v="34"/>
          <ac:grpSpMkLst>
            <pc:docMk/>
            <pc:sldMk cId="0" sldId="283"/>
            <ac:grpSpMk id="57368" creationId="{00000000-0000-0000-0000-000000000000}"/>
          </ac:grpSpMkLst>
        </pc:grpChg>
        <pc:grpChg chg="add del">
          <ac:chgData name="zeshan khan" userId="S::zeshan.khan@nu.edu.pk::860a7133-657c-43e7-a51a-16ddffe6fb40" providerId="AD" clId="Web-{EBB36186-377A-353D-F712-50865E7D4932}" dt="2023-08-20T13:22:14.281" v="40"/>
          <ac:grpSpMkLst>
            <pc:docMk/>
            <pc:sldMk cId="0" sldId="283"/>
            <ac:grpSpMk id="57384" creationId="{E312DBA5-56D8-42B2-BA94-28168C2A6703}"/>
          </ac:grpSpMkLst>
        </pc:grpChg>
        <pc:grpChg chg="add">
          <ac:chgData name="zeshan khan" userId="S::zeshan.khan@nu.edu.pk::860a7133-657c-43e7-a51a-16ddffe6fb40" providerId="AD" clId="Web-{EBB36186-377A-353D-F712-50865E7D4932}" dt="2023-08-20T13:22:14.312" v="41"/>
          <ac:grpSpMkLst>
            <pc:docMk/>
            <pc:sldMk cId="0" sldId="283"/>
            <ac:grpSpMk id="57408" creationId="{166BF9EE-F7AC-4FA5-AC7E-001B3A642F75}"/>
          </ac:grpSpMkLst>
        </pc:grpChg>
        <pc:grpChg chg="add">
          <ac:chgData name="zeshan khan" userId="S::zeshan.khan@nu.edu.pk::860a7133-657c-43e7-a51a-16ddffe6fb40" providerId="AD" clId="Web-{EBB36186-377A-353D-F712-50865E7D4932}" dt="2023-08-20T13:22:14.312" v="41"/>
          <ac:grpSpMkLst>
            <pc:docMk/>
            <pc:sldMk cId="0" sldId="283"/>
            <ac:grpSpMk id="57409" creationId="{E312DBA5-56D8-42B2-BA94-28168C2A6703}"/>
          </ac:grpSpMkLst>
        </pc:grpChg>
        <pc:picChg chg="add">
          <ac:chgData name="zeshan khan" userId="S::zeshan.khan@nu.edu.pk::860a7133-657c-43e7-a51a-16ddffe6fb40" providerId="AD" clId="Web-{EBB36186-377A-353D-F712-50865E7D4932}" dt="2023-08-20T13:22:19.281" v="43"/>
          <ac:picMkLst>
            <pc:docMk/>
            <pc:sldMk cId="0" sldId="283"/>
            <ac:picMk id="4" creationId="{9A32C738-017C-8E5A-5E4E-F2702611C567}"/>
          </ac:picMkLst>
        </pc:picChg>
        <pc:picChg chg="add">
          <ac:chgData name="zeshan khan" userId="S::zeshan.khan@nu.edu.pk::860a7133-657c-43e7-a51a-16ddffe6fb40" providerId="AD" clId="Web-{EBB36186-377A-353D-F712-50865E7D4932}" dt="2023-08-20T13:22:19.281" v="43"/>
          <ac:picMkLst>
            <pc:docMk/>
            <pc:sldMk cId="0" sldId="283"/>
            <ac:picMk id="5" creationId="{72328728-9074-2BC2-FACC-05D44D3EA3DD}"/>
          </ac:picMkLst>
        </pc:picChg>
        <pc:cxnChg chg="mod">
          <ac:chgData name="zeshan khan" userId="S::zeshan.khan@nu.edu.pk::860a7133-657c-43e7-a51a-16ddffe6fb40" providerId="AD" clId="Web-{EBB36186-377A-353D-F712-50865E7D4932}" dt="2023-08-20T13:22:14.312" v="41"/>
          <ac:cxnSpMkLst>
            <pc:docMk/>
            <pc:sldMk cId="0" sldId="283"/>
            <ac:cxnSpMk id="57357" creationId="{00000000-0000-0000-0000-000000000000}"/>
          </ac:cxnSpMkLst>
        </pc:cxnChg>
        <pc:cxnChg chg="mod">
          <ac:chgData name="zeshan khan" userId="S::zeshan.khan@nu.edu.pk::860a7133-657c-43e7-a51a-16ddffe6fb40" providerId="AD" clId="Web-{EBB36186-377A-353D-F712-50865E7D4932}" dt="2023-08-20T13:22:14.312" v="41"/>
          <ac:cxnSpMkLst>
            <pc:docMk/>
            <pc:sldMk cId="0" sldId="283"/>
            <ac:cxnSpMk id="57358" creationId="{00000000-0000-0000-0000-000000000000}"/>
          </ac:cxnSpMkLst>
        </pc:cxnChg>
        <pc:cxnChg chg="mod">
          <ac:chgData name="zeshan khan" userId="S::zeshan.khan@nu.edu.pk::860a7133-657c-43e7-a51a-16ddffe6fb40" providerId="AD" clId="Web-{EBB36186-377A-353D-F712-50865E7D4932}" dt="2023-08-20T13:22:14.312" v="41"/>
          <ac:cxnSpMkLst>
            <pc:docMk/>
            <pc:sldMk cId="0" sldId="283"/>
            <ac:cxnSpMk id="57359" creationId="{00000000-0000-0000-0000-000000000000}"/>
          </ac:cxnSpMkLst>
        </pc:cxnChg>
        <pc:cxnChg chg="mod">
          <ac:chgData name="zeshan khan" userId="S::zeshan.khan@nu.edu.pk::860a7133-657c-43e7-a51a-16ddffe6fb40" providerId="AD" clId="Web-{EBB36186-377A-353D-F712-50865E7D4932}" dt="2023-08-20T13:22:14.312" v="41"/>
          <ac:cxnSpMkLst>
            <pc:docMk/>
            <pc:sldMk cId="0" sldId="283"/>
            <ac:cxnSpMk id="57360" creationId="{00000000-0000-0000-0000-000000000000}"/>
          </ac:cxnSpMkLst>
        </pc:cxnChg>
        <pc:cxnChg chg="mod">
          <ac:chgData name="zeshan khan" userId="S::zeshan.khan@nu.edu.pk::860a7133-657c-43e7-a51a-16ddffe6fb40" providerId="AD" clId="Web-{EBB36186-377A-353D-F712-50865E7D4932}" dt="2023-08-20T13:22:14.312" v="41"/>
          <ac:cxnSpMkLst>
            <pc:docMk/>
            <pc:sldMk cId="0" sldId="283"/>
            <ac:cxnSpMk id="57361" creationId="{00000000-0000-0000-0000-000000000000}"/>
          </ac:cxnSpMkLst>
        </pc:cxnChg>
        <pc:cxnChg chg="mod">
          <ac:chgData name="zeshan khan" userId="S::zeshan.khan@nu.edu.pk::860a7133-657c-43e7-a51a-16ddffe6fb40" providerId="AD" clId="Web-{EBB36186-377A-353D-F712-50865E7D4932}" dt="2023-08-20T13:22:14.312" v="41"/>
          <ac:cxnSpMkLst>
            <pc:docMk/>
            <pc:sldMk cId="0" sldId="283"/>
            <ac:cxnSpMk id="57362" creationId="{00000000-0000-0000-0000-000000000000}"/>
          </ac:cxnSpMkLst>
        </pc:cxnChg>
        <pc:cxnChg chg="mod">
          <ac:chgData name="zeshan khan" userId="S::zeshan.khan@nu.edu.pk::860a7133-657c-43e7-a51a-16ddffe6fb40" providerId="AD" clId="Web-{EBB36186-377A-353D-F712-50865E7D4932}" dt="2023-08-20T13:22:14.312" v="41"/>
          <ac:cxnSpMkLst>
            <pc:docMk/>
            <pc:sldMk cId="0" sldId="283"/>
            <ac:cxnSpMk id="57363" creationId="{00000000-0000-0000-0000-000000000000}"/>
          </ac:cxnSpMkLst>
        </pc:cxnChg>
      </pc:sldChg>
      <pc:sldChg chg="addSp delSp modSp mod setBg">
        <pc:chgData name="zeshan khan" userId="S::zeshan.khan@nu.edu.pk::860a7133-657c-43e7-a51a-16ddffe6fb40" providerId="AD" clId="Web-{EBB36186-377A-353D-F712-50865E7D4932}" dt="2023-08-20T13:43:48.957" v="132" actId="20577"/>
        <pc:sldMkLst>
          <pc:docMk/>
          <pc:sldMk cId="0" sldId="284"/>
        </pc:sldMkLst>
        <pc:spChg chg="mod">
          <ac:chgData name="zeshan khan" userId="S::zeshan.khan@nu.edu.pk::860a7133-657c-43e7-a51a-16ddffe6fb40" providerId="AD" clId="Web-{EBB36186-377A-353D-F712-50865E7D4932}" dt="2023-08-20T13:43:48.957" v="132" actId="20577"/>
          <ac:spMkLst>
            <pc:docMk/>
            <pc:sldMk cId="0" sldId="284"/>
            <ac:spMk id="59394" creationId="{00000000-0000-0000-0000-000000000000}"/>
          </ac:spMkLst>
        </pc:spChg>
        <pc:spChg chg="del">
          <ac:chgData name="zeshan khan" userId="S::zeshan.khan@nu.edu.pk::860a7133-657c-43e7-a51a-16ddffe6fb40" providerId="AD" clId="Web-{EBB36186-377A-353D-F712-50865E7D4932}" dt="2023-08-20T13:25:36.184" v="54"/>
          <ac:spMkLst>
            <pc:docMk/>
            <pc:sldMk cId="0" sldId="284"/>
            <ac:spMk id="59395" creationId="{00000000-0000-0000-0000-000000000000}"/>
          </ac:spMkLst>
        </pc:spChg>
        <pc:spChg chg="mod">
          <ac:chgData name="zeshan khan" userId="S::zeshan.khan@nu.edu.pk::860a7133-657c-43e7-a51a-16ddffe6fb40" providerId="AD" clId="Web-{EBB36186-377A-353D-F712-50865E7D4932}" dt="2023-08-20T13:25:27.027" v="49"/>
          <ac:spMkLst>
            <pc:docMk/>
            <pc:sldMk cId="0" sldId="284"/>
            <ac:spMk id="59396" creationId="{00000000-0000-0000-0000-000000000000}"/>
          </ac:spMkLst>
        </pc:spChg>
        <pc:spChg chg="mod">
          <ac:chgData name="zeshan khan" userId="S::zeshan.khan@nu.edu.pk::860a7133-657c-43e7-a51a-16ddffe6fb40" providerId="AD" clId="Web-{EBB36186-377A-353D-F712-50865E7D4932}" dt="2023-08-20T13:25:27.027" v="49"/>
          <ac:spMkLst>
            <pc:docMk/>
            <pc:sldMk cId="0" sldId="284"/>
            <ac:spMk id="59397" creationId="{00000000-0000-0000-0000-000000000000}"/>
          </ac:spMkLst>
        </pc:spChg>
        <pc:spChg chg="mod">
          <ac:chgData name="zeshan khan" userId="S::zeshan.khan@nu.edu.pk::860a7133-657c-43e7-a51a-16ddffe6fb40" providerId="AD" clId="Web-{EBB36186-377A-353D-F712-50865E7D4932}" dt="2023-08-20T13:25:27.027" v="49"/>
          <ac:spMkLst>
            <pc:docMk/>
            <pc:sldMk cId="0" sldId="284"/>
            <ac:spMk id="59398" creationId="{00000000-0000-0000-0000-000000000000}"/>
          </ac:spMkLst>
        </pc:spChg>
        <pc:spChg chg="mod">
          <ac:chgData name="zeshan khan" userId="S::zeshan.khan@nu.edu.pk::860a7133-657c-43e7-a51a-16ddffe6fb40" providerId="AD" clId="Web-{EBB36186-377A-353D-F712-50865E7D4932}" dt="2023-08-20T13:25:27.027" v="49"/>
          <ac:spMkLst>
            <pc:docMk/>
            <pc:sldMk cId="0" sldId="284"/>
            <ac:spMk id="59399" creationId="{00000000-0000-0000-0000-000000000000}"/>
          </ac:spMkLst>
        </pc:spChg>
        <pc:spChg chg="mod">
          <ac:chgData name="zeshan khan" userId="S::zeshan.khan@nu.edu.pk::860a7133-657c-43e7-a51a-16ddffe6fb40" providerId="AD" clId="Web-{EBB36186-377A-353D-F712-50865E7D4932}" dt="2023-08-20T13:25:27.027" v="49"/>
          <ac:spMkLst>
            <pc:docMk/>
            <pc:sldMk cId="0" sldId="284"/>
            <ac:spMk id="59400" creationId="{00000000-0000-0000-0000-000000000000}"/>
          </ac:spMkLst>
        </pc:spChg>
        <pc:spChg chg="mod">
          <ac:chgData name="zeshan khan" userId="S::zeshan.khan@nu.edu.pk::860a7133-657c-43e7-a51a-16ddffe6fb40" providerId="AD" clId="Web-{EBB36186-377A-353D-F712-50865E7D4932}" dt="2023-08-20T13:25:27.027" v="49"/>
          <ac:spMkLst>
            <pc:docMk/>
            <pc:sldMk cId="0" sldId="284"/>
            <ac:spMk id="59401" creationId="{00000000-0000-0000-0000-000000000000}"/>
          </ac:spMkLst>
        </pc:spChg>
        <pc:spChg chg="mod">
          <ac:chgData name="zeshan khan" userId="S::zeshan.khan@nu.edu.pk::860a7133-657c-43e7-a51a-16ddffe6fb40" providerId="AD" clId="Web-{EBB36186-377A-353D-F712-50865E7D4932}" dt="2023-08-20T13:25:27.027" v="49"/>
          <ac:spMkLst>
            <pc:docMk/>
            <pc:sldMk cId="0" sldId="284"/>
            <ac:spMk id="59402" creationId="{00000000-0000-0000-0000-000000000000}"/>
          </ac:spMkLst>
        </pc:spChg>
        <pc:spChg chg="mod">
          <ac:chgData name="zeshan khan" userId="S::zeshan.khan@nu.edu.pk::860a7133-657c-43e7-a51a-16ddffe6fb40" providerId="AD" clId="Web-{EBB36186-377A-353D-F712-50865E7D4932}" dt="2023-08-20T13:25:27.027" v="49"/>
          <ac:spMkLst>
            <pc:docMk/>
            <pc:sldMk cId="0" sldId="284"/>
            <ac:spMk id="59403" creationId="{00000000-0000-0000-0000-000000000000}"/>
          </ac:spMkLst>
        </pc:spChg>
        <pc:spChg chg="mod">
          <ac:chgData name="zeshan khan" userId="S::zeshan.khan@nu.edu.pk::860a7133-657c-43e7-a51a-16ddffe6fb40" providerId="AD" clId="Web-{EBB36186-377A-353D-F712-50865E7D4932}" dt="2023-08-20T13:25:27.027" v="49"/>
          <ac:spMkLst>
            <pc:docMk/>
            <pc:sldMk cId="0" sldId="284"/>
            <ac:spMk id="59411" creationId="{00000000-0000-0000-0000-000000000000}"/>
          </ac:spMkLst>
        </pc:spChg>
        <pc:spChg chg="mod">
          <ac:chgData name="zeshan khan" userId="S::zeshan.khan@nu.edu.pk::860a7133-657c-43e7-a51a-16ddffe6fb40" providerId="AD" clId="Web-{EBB36186-377A-353D-F712-50865E7D4932}" dt="2023-08-20T13:25:27.027" v="49"/>
          <ac:spMkLst>
            <pc:docMk/>
            <pc:sldMk cId="0" sldId="284"/>
            <ac:spMk id="59412" creationId="{00000000-0000-0000-0000-000000000000}"/>
          </ac:spMkLst>
        </pc:spChg>
        <pc:spChg chg="mod">
          <ac:chgData name="zeshan khan" userId="S::zeshan.khan@nu.edu.pk::860a7133-657c-43e7-a51a-16ddffe6fb40" providerId="AD" clId="Web-{EBB36186-377A-353D-F712-50865E7D4932}" dt="2023-08-20T13:25:22.262" v="47" actId="20577"/>
          <ac:spMkLst>
            <pc:docMk/>
            <pc:sldMk cId="0" sldId="284"/>
            <ac:spMk id="59417" creationId="{00000000-0000-0000-0000-000000000000}"/>
          </ac:spMkLst>
        </pc:spChg>
        <pc:spChg chg="add">
          <ac:chgData name="zeshan khan" userId="S::zeshan.khan@nu.edu.pk::860a7133-657c-43e7-a51a-16ddffe6fb40" providerId="AD" clId="Web-{EBB36186-377A-353D-F712-50865E7D4932}" dt="2023-08-20T13:25:27.027" v="49"/>
          <ac:spMkLst>
            <pc:docMk/>
            <pc:sldMk cId="0" sldId="284"/>
            <ac:spMk id="59445" creationId="{1996130F-9AB5-4DE9-8574-3AF891C5C172}"/>
          </ac:spMkLst>
        </pc:spChg>
        <pc:spChg chg="add">
          <ac:chgData name="zeshan khan" userId="S::zeshan.khan@nu.edu.pk::860a7133-657c-43e7-a51a-16ddffe6fb40" providerId="AD" clId="Web-{EBB36186-377A-353D-F712-50865E7D4932}" dt="2023-08-20T13:25:27.027" v="49"/>
          <ac:spMkLst>
            <pc:docMk/>
            <pc:sldMk cId="0" sldId="284"/>
            <ac:spMk id="59447" creationId="{7326F4E6-9131-42DA-97B2-0BA8D1E258AD}"/>
          </ac:spMkLst>
        </pc:spChg>
        <pc:spChg chg="add">
          <ac:chgData name="zeshan khan" userId="S::zeshan.khan@nu.edu.pk::860a7133-657c-43e7-a51a-16ddffe6fb40" providerId="AD" clId="Web-{EBB36186-377A-353D-F712-50865E7D4932}" dt="2023-08-20T13:25:27.027" v="49"/>
          <ac:spMkLst>
            <pc:docMk/>
            <pc:sldMk cId="0" sldId="284"/>
            <ac:spMk id="59449" creationId="{1EDD21E1-BAF0-4314-AB31-82ECB8AC9EA9}"/>
          </ac:spMkLst>
        </pc:spChg>
        <pc:spChg chg="add">
          <ac:chgData name="zeshan khan" userId="S::zeshan.khan@nu.edu.pk::860a7133-657c-43e7-a51a-16ddffe6fb40" providerId="AD" clId="Web-{EBB36186-377A-353D-F712-50865E7D4932}" dt="2023-08-20T13:25:27.027" v="49"/>
          <ac:spMkLst>
            <pc:docMk/>
            <pc:sldMk cId="0" sldId="284"/>
            <ac:spMk id="59451" creationId="{FDC8619C-F25D-468E-95FA-2A2151D7DDD2}"/>
          </ac:spMkLst>
        </pc:spChg>
        <pc:spChg chg="add">
          <ac:chgData name="zeshan khan" userId="S::zeshan.khan@nu.edu.pk::860a7133-657c-43e7-a51a-16ddffe6fb40" providerId="AD" clId="Web-{EBB36186-377A-353D-F712-50865E7D4932}" dt="2023-08-20T13:25:27.027" v="49"/>
          <ac:spMkLst>
            <pc:docMk/>
            <pc:sldMk cId="0" sldId="284"/>
            <ac:spMk id="59453" creationId="{7D9439D6-DEAD-4CEB-A61B-BE3D64D1B598}"/>
          </ac:spMkLst>
        </pc:spChg>
        <pc:grpChg chg="del">
          <ac:chgData name="zeshan khan" userId="S::zeshan.khan@nu.edu.pk::860a7133-657c-43e7-a51a-16ddffe6fb40" providerId="AD" clId="Web-{EBB36186-377A-353D-F712-50865E7D4932}" dt="2023-08-20T13:25:22.887" v="48"/>
          <ac:grpSpMkLst>
            <pc:docMk/>
            <pc:sldMk cId="0" sldId="284"/>
            <ac:grpSpMk id="59415" creationId="{00000000-0000-0000-0000-000000000000}"/>
          </ac:grpSpMkLst>
        </pc:grpChg>
        <pc:grpChg chg="add">
          <ac:chgData name="zeshan khan" userId="S::zeshan.khan@nu.edu.pk::860a7133-657c-43e7-a51a-16ddffe6fb40" providerId="AD" clId="Web-{EBB36186-377A-353D-F712-50865E7D4932}" dt="2023-08-20T13:25:27.027" v="49"/>
          <ac:grpSpMkLst>
            <pc:docMk/>
            <pc:sldMk cId="0" sldId="284"/>
            <ac:grpSpMk id="59416" creationId="{166BF9EE-F7AC-4FA5-AC7E-001B3A642F75}"/>
          </ac:grpSpMkLst>
        </pc:grpChg>
        <pc:grpChg chg="add">
          <ac:chgData name="zeshan khan" userId="S::zeshan.khan@nu.edu.pk::860a7133-657c-43e7-a51a-16ddffe6fb40" providerId="AD" clId="Web-{EBB36186-377A-353D-F712-50865E7D4932}" dt="2023-08-20T13:25:27.027" v="49"/>
          <ac:grpSpMkLst>
            <pc:docMk/>
            <pc:sldMk cId="0" sldId="284"/>
            <ac:grpSpMk id="59431" creationId="{E312DBA5-56D8-42B2-BA94-28168C2A6703}"/>
          </ac:grpSpMkLst>
        </pc:grpChg>
        <pc:picChg chg="add mod">
          <ac:chgData name="zeshan khan" userId="S::zeshan.khan@nu.edu.pk::860a7133-657c-43e7-a51a-16ddffe6fb40" providerId="AD" clId="Web-{EBB36186-377A-353D-F712-50865E7D4932}" dt="2023-08-20T13:25:42.262" v="56" actId="1076"/>
          <ac:picMkLst>
            <pc:docMk/>
            <pc:sldMk cId="0" sldId="284"/>
            <ac:picMk id="2" creationId="{86400644-143F-155B-6F65-04330B8306D1}"/>
          </ac:picMkLst>
        </pc:picChg>
        <pc:picChg chg="add mod">
          <ac:chgData name="zeshan khan" userId="S::zeshan.khan@nu.edu.pk::860a7133-657c-43e7-a51a-16ddffe6fb40" providerId="AD" clId="Web-{EBB36186-377A-353D-F712-50865E7D4932}" dt="2023-08-20T13:25:40.543" v="55" actId="1076"/>
          <ac:picMkLst>
            <pc:docMk/>
            <pc:sldMk cId="0" sldId="284"/>
            <ac:picMk id="3" creationId="{8809D111-1DD4-5BE3-B49F-61096AA59DAA}"/>
          </ac:picMkLst>
        </pc:picChg>
        <pc:picChg chg="del">
          <ac:chgData name="zeshan khan" userId="S::zeshan.khan@nu.edu.pk::860a7133-657c-43e7-a51a-16ddffe6fb40" providerId="AD" clId="Web-{EBB36186-377A-353D-F712-50865E7D4932}" dt="2023-08-20T13:25:15.246" v="46"/>
          <ac:picMkLst>
            <pc:docMk/>
            <pc:sldMk cId="0" sldId="284"/>
            <ac:picMk id="59413" creationId="{00000000-0000-0000-0000-000000000000}"/>
          </ac:picMkLst>
        </pc:picChg>
        <pc:picChg chg="del">
          <ac:chgData name="zeshan khan" userId="S::zeshan.khan@nu.edu.pk::860a7133-657c-43e7-a51a-16ddffe6fb40" providerId="AD" clId="Web-{EBB36186-377A-353D-F712-50865E7D4932}" dt="2023-08-20T13:25:15.230" v="45"/>
          <ac:picMkLst>
            <pc:docMk/>
            <pc:sldMk cId="0" sldId="284"/>
            <ac:picMk id="59414" creationId="{00000000-0000-0000-0000-000000000000}"/>
          </ac:picMkLst>
        </pc:picChg>
        <pc:cxnChg chg="mod">
          <ac:chgData name="zeshan khan" userId="S::zeshan.khan@nu.edu.pk::860a7133-657c-43e7-a51a-16ddffe6fb40" providerId="AD" clId="Web-{EBB36186-377A-353D-F712-50865E7D4932}" dt="2023-08-20T13:25:27.027" v="49"/>
          <ac:cxnSpMkLst>
            <pc:docMk/>
            <pc:sldMk cId="0" sldId="284"/>
            <ac:cxnSpMk id="59404" creationId="{00000000-0000-0000-0000-000000000000}"/>
          </ac:cxnSpMkLst>
        </pc:cxnChg>
        <pc:cxnChg chg="mod">
          <ac:chgData name="zeshan khan" userId="S::zeshan.khan@nu.edu.pk::860a7133-657c-43e7-a51a-16ddffe6fb40" providerId="AD" clId="Web-{EBB36186-377A-353D-F712-50865E7D4932}" dt="2023-08-20T13:25:27.027" v="49"/>
          <ac:cxnSpMkLst>
            <pc:docMk/>
            <pc:sldMk cId="0" sldId="284"/>
            <ac:cxnSpMk id="59405" creationId="{00000000-0000-0000-0000-000000000000}"/>
          </ac:cxnSpMkLst>
        </pc:cxnChg>
        <pc:cxnChg chg="mod">
          <ac:chgData name="zeshan khan" userId="S::zeshan.khan@nu.edu.pk::860a7133-657c-43e7-a51a-16ddffe6fb40" providerId="AD" clId="Web-{EBB36186-377A-353D-F712-50865E7D4932}" dt="2023-08-20T13:25:27.027" v="49"/>
          <ac:cxnSpMkLst>
            <pc:docMk/>
            <pc:sldMk cId="0" sldId="284"/>
            <ac:cxnSpMk id="59406" creationId="{00000000-0000-0000-0000-000000000000}"/>
          </ac:cxnSpMkLst>
        </pc:cxnChg>
        <pc:cxnChg chg="mod">
          <ac:chgData name="zeshan khan" userId="S::zeshan.khan@nu.edu.pk::860a7133-657c-43e7-a51a-16ddffe6fb40" providerId="AD" clId="Web-{EBB36186-377A-353D-F712-50865E7D4932}" dt="2023-08-20T13:25:27.027" v="49"/>
          <ac:cxnSpMkLst>
            <pc:docMk/>
            <pc:sldMk cId="0" sldId="284"/>
            <ac:cxnSpMk id="59407" creationId="{00000000-0000-0000-0000-000000000000}"/>
          </ac:cxnSpMkLst>
        </pc:cxnChg>
        <pc:cxnChg chg="mod">
          <ac:chgData name="zeshan khan" userId="S::zeshan.khan@nu.edu.pk::860a7133-657c-43e7-a51a-16ddffe6fb40" providerId="AD" clId="Web-{EBB36186-377A-353D-F712-50865E7D4932}" dt="2023-08-20T13:25:27.027" v="49"/>
          <ac:cxnSpMkLst>
            <pc:docMk/>
            <pc:sldMk cId="0" sldId="284"/>
            <ac:cxnSpMk id="59408" creationId="{00000000-0000-0000-0000-000000000000}"/>
          </ac:cxnSpMkLst>
        </pc:cxnChg>
        <pc:cxnChg chg="mod">
          <ac:chgData name="zeshan khan" userId="S::zeshan.khan@nu.edu.pk::860a7133-657c-43e7-a51a-16ddffe6fb40" providerId="AD" clId="Web-{EBB36186-377A-353D-F712-50865E7D4932}" dt="2023-08-20T13:25:27.027" v="49"/>
          <ac:cxnSpMkLst>
            <pc:docMk/>
            <pc:sldMk cId="0" sldId="284"/>
            <ac:cxnSpMk id="59409" creationId="{00000000-0000-0000-0000-000000000000}"/>
          </ac:cxnSpMkLst>
        </pc:cxnChg>
        <pc:cxnChg chg="mod">
          <ac:chgData name="zeshan khan" userId="S::zeshan.khan@nu.edu.pk::860a7133-657c-43e7-a51a-16ddffe6fb40" providerId="AD" clId="Web-{EBB36186-377A-353D-F712-50865E7D4932}" dt="2023-08-20T13:25:27.027" v="49"/>
          <ac:cxnSpMkLst>
            <pc:docMk/>
            <pc:sldMk cId="0" sldId="284"/>
            <ac:cxnSpMk id="59410" creationId="{00000000-0000-0000-0000-000000000000}"/>
          </ac:cxnSpMkLst>
        </pc:cxnChg>
      </pc:sldChg>
      <pc:sldChg chg="addSp delSp modSp mod setBg">
        <pc:chgData name="zeshan khan" userId="S::zeshan.khan@nu.edu.pk::860a7133-657c-43e7-a51a-16ddffe6fb40" providerId="AD" clId="Web-{EBB36186-377A-353D-F712-50865E7D4932}" dt="2023-08-20T13:43:55.488" v="134" actId="20577"/>
        <pc:sldMkLst>
          <pc:docMk/>
          <pc:sldMk cId="0" sldId="285"/>
        </pc:sldMkLst>
        <pc:spChg chg="mod">
          <ac:chgData name="zeshan khan" userId="S::zeshan.khan@nu.edu.pk::860a7133-657c-43e7-a51a-16ddffe6fb40" providerId="AD" clId="Web-{EBB36186-377A-353D-F712-50865E7D4932}" dt="2023-08-20T13:43:55.488" v="134" actId="20577"/>
          <ac:spMkLst>
            <pc:docMk/>
            <pc:sldMk cId="0" sldId="285"/>
            <ac:spMk id="61442" creationId="{00000000-0000-0000-0000-000000000000}"/>
          </ac:spMkLst>
        </pc:spChg>
        <pc:spChg chg="del">
          <ac:chgData name="zeshan khan" userId="S::zeshan.khan@nu.edu.pk::860a7133-657c-43e7-a51a-16ddffe6fb40" providerId="AD" clId="Web-{EBB36186-377A-353D-F712-50865E7D4932}" dt="2023-08-20T13:26:05.482" v="60"/>
          <ac:spMkLst>
            <pc:docMk/>
            <pc:sldMk cId="0" sldId="285"/>
            <ac:spMk id="61443" creationId="{00000000-0000-0000-0000-000000000000}"/>
          </ac:spMkLst>
        </pc:spChg>
        <pc:spChg chg="mod">
          <ac:chgData name="zeshan khan" userId="S::zeshan.khan@nu.edu.pk::860a7133-657c-43e7-a51a-16ddffe6fb40" providerId="AD" clId="Web-{EBB36186-377A-353D-F712-50865E7D4932}" dt="2023-08-20T13:25:58.153" v="59"/>
          <ac:spMkLst>
            <pc:docMk/>
            <pc:sldMk cId="0" sldId="285"/>
            <ac:spMk id="61444" creationId="{00000000-0000-0000-0000-000000000000}"/>
          </ac:spMkLst>
        </pc:spChg>
        <pc:spChg chg="mod">
          <ac:chgData name="zeshan khan" userId="S::zeshan.khan@nu.edu.pk::860a7133-657c-43e7-a51a-16ddffe6fb40" providerId="AD" clId="Web-{EBB36186-377A-353D-F712-50865E7D4932}" dt="2023-08-20T13:25:58.153" v="59"/>
          <ac:spMkLst>
            <pc:docMk/>
            <pc:sldMk cId="0" sldId="285"/>
            <ac:spMk id="61445" creationId="{00000000-0000-0000-0000-000000000000}"/>
          </ac:spMkLst>
        </pc:spChg>
        <pc:spChg chg="mod">
          <ac:chgData name="zeshan khan" userId="S::zeshan.khan@nu.edu.pk::860a7133-657c-43e7-a51a-16ddffe6fb40" providerId="AD" clId="Web-{EBB36186-377A-353D-F712-50865E7D4932}" dt="2023-08-20T13:25:58.153" v="59"/>
          <ac:spMkLst>
            <pc:docMk/>
            <pc:sldMk cId="0" sldId="285"/>
            <ac:spMk id="61446" creationId="{00000000-0000-0000-0000-000000000000}"/>
          </ac:spMkLst>
        </pc:spChg>
        <pc:spChg chg="mod">
          <ac:chgData name="zeshan khan" userId="S::zeshan.khan@nu.edu.pk::860a7133-657c-43e7-a51a-16ddffe6fb40" providerId="AD" clId="Web-{EBB36186-377A-353D-F712-50865E7D4932}" dt="2023-08-20T13:25:58.153" v="59"/>
          <ac:spMkLst>
            <pc:docMk/>
            <pc:sldMk cId="0" sldId="285"/>
            <ac:spMk id="61447" creationId="{00000000-0000-0000-0000-000000000000}"/>
          </ac:spMkLst>
        </pc:spChg>
        <pc:spChg chg="mod">
          <ac:chgData name="zeshan khan" userId="S::zeshan.khan@nu.edu.pk::860a7133-657c-43e7-a51a-16ddffe6fb40" providerId="AD" clId="Web-{EBB36186-377A-353D-F712-50865E7D4932}" dt="2023-08-20T13:25:58.153" v="59"/>
          <ac:spMkLst>
            <pc:docMk/>
            <pc:sldMk cId="0" sldId="285"/>
            <ac:spMk id="61448" creationId="{00000000-0000-0000-0000-000000000000}"/>
          </ac:spMkLst>
        </pc:spChg>
        <pc:spChg chg="mod">
          <ac:chgData name="zeshan khan" userId="S::zeshan.khan@nu.edu.pk::860a7133-657c-43e7-a51a-16ddffe6fb40" providerId="AD" clId="Web-{EBB36186-377A-353D-F712-50865E7D4932}" dt="2023-08-20T13:25:58.153" v="59"/>
          <ac:spMkLst>
            <pc:docMk/>
            <pc:sldMk cId="0" sldId="285"/>
            <ac:spMk id="61449" creationId="{00000000-0000-0000-0000-000000000000}"/>
          </ac:spMkLst>
        </pc:spChg>
        <pc:spChg chg="mod">
          <ac:chgData name="zeshan khan" userId="S::zeshan.khan@nu.edu.pk::860a7133-657c-43e7-a51a-16ddffe6fb40" providerId="AD" clId="Web-{EBB36186-377A-353D-F712-50865E7D4932}" dt="2023-08-20T13:25:58.153" v="59"/>
          <ac:spMkLst>
            <pc:docMk/>
            <pc:sldMk cId="0" sldId="285"/>
            <ac:spMk id="61450" creationId="{00000000-0000-0000-0000-000000000000}"/>
          </ac:spMkLst>
        </pc:spChg>
        <pc:spChg chg="mod">
          <ac:chgData name="zeshan khan" userId="S::zeshan.khan@nu.edu.pk::860a7133-657c-43e7-a51a-16ddffe6fb40" providerId="AD" clId="Web-{EBB36186-377A-353D-F712-50865E7D4932}" dt="2023-08-20T13:25:58.153" v="59"/>
          <ac:spMkLst>
            <pc:docMk/>
            <pc:sldMk cId="0" sldId="285"/>
            <ac:spMk id="61451" creationId="{00000000-0000-0000-0000-000000000000}"/>
          </ac:spMkLst>
        </pc:spChg>
        <pc:spChg chg="mod">
          <ac:chgData name="zeshan khan" userId="S::zeshan.khan@nu.edu.pk::860a7133-657c-43e7-a51a-16ddffe6fb40" providerId="AD" clId="Web-{EBB36186-377A-353D-F712-50865E7D4932}" dt="2023-08-20T13:25:58.153" v="59"/>
          <ac:spMkLst>
            <pc:docMk/>
            <pc:sldMk cId="0" sldId="285"/>
            <ac:spMk id="61459" creationId="{00000000-0000-0000-0000-000000000000}"/>
          </ac:spMkLst>
        </pc:spChg>
        <pc:spChg chg="mod">
          <ac:chgData name="zeshan khan" userId="S::zeshan.khan@nu.edu.pk::860a7133-657c-43e7-a51a-16ddffe6fb40" providerId="AD" clId="Web-{EBB36186-377A-353D-F712-50865E7D4932}" dt="2023-08-20T13:25:58.153" v="59"/>
          <ac:spMkLst>
            <pc:docMk/>
            <pc:sldMk cId="0" sldId="285"/>
            <ac:spMk id="61460" creationId="{00000000-0000-0000-0000-000000000000}"/>
          </ac:spMkLst>
        </pc:spChg>
        <pc:spChg chg="add">
          <ac:chgData name="zeshan khan" userId="S::zeshan.khan@nu.edu.pk::860a7133-657c-43e7-a51a-16ddffe6fb40" providerId="AD" clId="Web-{EBB36186-377A-353D-F712-50865E7D4932}" dt="2023-08-20T13:25:58.153" v="59"/>
          <ac:spMkLst>
            <pc:docMk/>
            <pc:sldMk cId="0" sldId="285"/>
            <ac:spMk id="61493" creationId="{1996130F-9AB5-4DE9-8574-3AF891C5C172}"/>
          </ac:spMkLst>
        </pc:spChg>
        <pc:spChg chg="add">
          <ac:chgData name="zeshan khan" userId="S::zeshan.khan@nu.edu.pk::860a7133-657c-43e7-a51a-16ddffe6fb40" providerId="AD" clId="Web-{EBB36186-377A-353D-F712-50865E7D4932}" dt="2023-08-20T13:25:58.153" v="59"/>
          <ac:spMkLst>
            <pc:docMk/>
            <pc:sldMk cId="0" sldId="285"/>
            <ac:spMk id="61495" creationId="{7326F4E6-9131-42DA-97B2-0BA8D1E258AD}"/>
          </ac:spMkLst>
        </pc:spChg>
        <pc:spChg chg="add">
          <ac:chgData name="zeshan khan" userId="S::zeshan.khan@nu.edu.pk::860a7133-657c-43e7-a51a-16ddffe6fb40" providerId="AD" clId="Web-{EBB36186-377A-353D-F712-50865E7D4932}" dt="2023-08-20T13:25:58.153" v="59"/>
          <ac:spMkLst>
            <pc:docMk/>
            <pc:sldMk cId="0" sldId="285"/>
            <ac:spMk id="61497" creationId="{1EDD21E1-BAF0-4314-AB31-82ECB8AC9EA9}"/>
          </ac:spMkLst>
        </pc:spChg>
        <pc:spChg chg="add">
          <ac:chgData name="zeshan khan" userId="S::zeshan.khan@nu.edu.pk::860a7133-657c-43e7-a51a-16ddffe6fb40" providerId="AD" clId="Web-{EBB36186-377A-353D-F712-50865E7D4932}" dt="2023-08-20T13:25:58.153" v="59"/>
          <ac:spMkLst>
            <pc:docMk/>
            <pc:sldMk cId="0" sldId="285"/>
            <ac:spMk id="61499" creationId="{FDC8619C-F25D-468E-95FA-2A2151D7DDD2}"/>
          </ac:spMkLst>
        </pc:spChg>
        <pc:spChg chg="add">
          <ac:chgData name="zeshan khan" userId="S::zeshan.khan@nu.edu.pk::860a7133-657c-43e7-a51a-16ddffe6fb40" providerId="AD" clId="Web-{EBB36186-377A-353D-F712-50865E7D4932}" dt="2023-08-20T13:25:58.153" v="59"/>
          <ac:spMkLst>
            <pc:docMk/>
            <pc:sldMk cId="0" sldId="285"/>
            <ac:spMk id="61501" creationId="{7D9439D6-DEAD-4CEB-A61B-BE3D64D1B598}"/>
          </ac:spMkLst>
        </pc:spChg>
        <pc:grpChg chg="del">
          <ac:chgData name="zeshan khan" userId="S::zeshan.khan@nu.edu.pk::860a7133-657c-43e7-a51a-16ddffe6fb40" providerId="AD" clId="Web-{EBB36186-377A-353D-F712-50865E7D4932}" dt="2023-08-20T13:25:52.934" v="58"/>
          <ac:grpSpMkLst>
            <pc:docMk/>
            <pc:sldMk cId="0" sldId="285"/>
            <ac:grpSpMk id="61462" creationId="{00000000-0000-0000-0000-000000000000}"/>
          </ac:grpSpMkLst>
        </pc:grpChg>
        <pc:grpChg chg="add">
          <ac:chgData name="zeshan khan" userId="S::zeshan.khan@nu.edu.pk::860a7133-657c-43e7-a51a-16ddffe6fb40" providerId="AD" clId="Web-{EBB36186-377A-353D-F712-50865E7D4932}" dt="2023-08-20T13:25:58.153" v="59"/>
          <ac:grpSpMkLst>
            <pc:docMk/>
            <pc:sldMk cId="0" sldId="285"/>
            <ac:grpSpMk id="61465" creationId="{166BF9EE-F7AC-4FA5-AC7E-001B3A642F75}"/>
          </ac:grpSpMkLst>
        </pc:grpChg>
        <pc:grpChg chg="add">
          <ac:chgData name="zeshan khan" userId="S::zeshan.khan@nu.edu.pk::860a7133-657c-43e7-a51a-16ddffe6fb40" providerId="AD" clId="Web-{EBB36186-377A-353D-F712-50865E7D4932}" dt="2023-08-20T13:25:58.153" v="59"/>
          <ac:grpSpMkLst>
            <pc:docMk/>
            <pc:sldMk cId="0" sldId="285"/>
            <ac:grpSpMk id="61479" creationId="{E312DBA5-56D8-42B2-BA94-28168C2A6703}"/>
          </ac:grpSpMkLst>
        </pc:grpChg>
        <pc:picChg chg="add mod">
          <ac:chgData name="zeshan khan" userId="S::zeshan.khan@nu.edu.pk::860a7133-657c-43e7-a51a-16ddffe6fb40" providerId="AD" clId="Web-{EBB36186-377A-353D-F712-50865E7D4932}" dt="2023-08-20T13:26:19.029" v="65" actId="1076"/>
          <ac:picMkLst>
            <pc:docMk/>
            <pc:sldMk cId="0" sldId="285"/>
            <ac:picMk id="2" creationId="{B613CF21-A9C0-07FC-F7DE-E2B502518D9D}"/>
          </ac:picMkLst>
        </pc:picChg>
        <pc:picChg chg="del">
          <ac:chgData name="zeshan khan" userId="S::zeshan.khan@nu.edu.pk::860a7133-657c-43e7-a51a-16ddffe6fb40" providerId="AD" clId="Web-{EBB36186-377A-353D-F712-50865E7D4932}" dt="2023-08-20T13:25:47.231" v="57"/>
          <ac:picMkLst>
            <pc:docMk/>
            <pc:sldMk cId="0" sldId="285"/>
            <ac:picMk id="61461" creationId="{00000000-0000-0000-0000-000000000000}"/>
          </ac:picMkLst>
        </pc:picChg>
        <pc:cxnChg chg="mod">
          <ac:chgData name="zeshan khan" userId="S::zeshan.khan@nu.edu.pk::860a7133-657c-43e7-a51a-16ddffe6fb40" providerId="AD" clId="Web-{EBB36186-377A-353D-F712-50865E7D4932}" dt="2023-08-20T13:25:58.153" v="59"/>
          <ac:cxnSpMkLst>
            <pc:docMk/>
            <pc:sldMk cId="0" sldId="285"/>
            <ac:cxnSpMk id="61452" creationId="{00000000-0000-0000-0000-000000000000}"/>
          </ac:cxnSpMkLst>
        </pc:cxnChg>
        <pc:cxnChg chg="mod">
          <ac:chgData name="zeshan khan" userId="S::zeshan.khan@nu.edu.pk::860a7133-657c-43e7-a51a-16ddffe6fb40" providerId="AD" clId="Web-{EBB36186-377A-353D-F712-50865E7D4932}" dt="2023-08-20T13:25:58.153" v="59"/>
          <ac:cxnSpMkLst>
            <pc:docMk/>
            <pc:sldMk cId="0" sldId="285"/>
            <ac:cxnSpMk id="61453" creationId="{00000000-0000-0000-0000-000000000000}"/>
          </ac:cxnSpMkLst>
        </pc:cxnChg>
        <pc:cxnChg chg="mod">
          <ac:chgData name="zeshan khan" userId="S::zeshan.khan@nu.edu.pk::860a7133-657c-43e7-a51a-16ddffe6fb40" providerId="AD" clId="Web-{EBB36186-377A-353D-F712-50865E7D4932}" dt="2023-08-20T13:25:58.153" v="59"/>
          <ac:cxnSpMkLst>
            <pc:docMk/>
            <pc:sldMk cId="0" sldId="285"/>
            <ac:cxnSpMk id="61454" creationId="{00000000-0000-0000-0000-000000000000}"/>
          </ac:cxnSpMkLst>
        </pc:cxnChg>
        <pc:cxnChg chg="mod">
          <ac:chgData name="zeshan khan" userId="S::zeshan.khan@nu.edu.pk::860a7133-657c-43e7-a51a-16ddffe6fb40" providerId="AD" clId="Web-{EBB36186-377A-353D-F712-50865E7D4932}" dt="2023-08-20T13:25:58.153" v="59"/>
          <ac:cxnSpMkLst>
            <pc:docMk/>
            <pc:sldMk cId="0" sldId="285"/>
            <ac:cxnSpMk id="61455" creationId="{00000000-0000-0000-0000-000000000000}"/>
          </ac:cxnSpMkLst>
        </pc:cxnChg>
        <pc:cxnChg chg="mod">
          <ac:chgData name="zeshan khan" userId="S::zeshan.khan@nu.edu.pk::860a7133-657c-43e7-a51a-16ddffe6fb40" providerId="AD" clId="Web-{EBB36186-377A-353D-F712-50865E7D4932}" dt="2023-08-20T13:25:58.153" v="59"/>
          <ac:cxnSpMkLst>
            <pc:docMk/>
            <pc:sldMk cId="0" sldId="285"/>
            <ac:cxnSpMk id="61456" creationId="{00000000-0000-0000-0000-000000000000}"/>
          </ac:cxnSpMkLst>
        </pc:cxnChg>
        <pc:cxnChg chg="mod">
          <ac:chgData name="zeshan khan" userId="S::zeshan.khan@nu.edu.pk::860a7133-657c-43e7-a51a-16ddffe6fb40" providerId="AD" clId="Web-{EBB36186-377A-353D-F712-50865E7D4932}" dt="2023-08-20T13:25:58.153" v="59"/>
          <ac:cxnSpMkLst>
            <pc:docMk/>
            <pc:sldMk cId="0" sldId="285"/>
            <ac:cxnSpMk id="61457" creationId="{00000000-0000-0000-0000-000000000000}"/>
          </ac:cxnSpMkLst>
        </pc:cxnChg>
        <pc:cxnChg chg="mod">
          <ac:chgData name="zeshan khan" userId="S::zeshan.khan@nu.edu.pk::860a7133-657c-43e7-a51a-16ddffe6fb40" providerId="AD" clId="Web-{EBB36186-377A-353D-F712-50865E7D4932}" dt="2023-08-20T13:25:58.153" v="59"/>
          <ac:cxnSpMkLst>
            <pc:docMk/>
            <pc:sldMk cId="0" sldId="285"/>
            <ac:cxnSpMk id="61458" creationId="{00000000-0000-0000-0000-000000000000}"/>
          </ac:cxnSpMkLst>
        </pc:cxnChg>
      </pc:sldChg>
      <pc:sldChg chg="addSp delSp modSp mod setBg">
        <pc:chgData name="zeshan khan" userId="S::zeshan.khan@nu.edu.pk::860a7133-657c-43e7-a51a-16ddffe6fb40" providerId="AD" clId="Web-{EBB36186-377A-353D-F712-50865E7D4932}" dt="2023-08-20T14:04:46.829" v="220"/>
        <pc:sldMkLst>
          <pc:docMk/>
          <pc:sldMk cId="0" sldId="286"/>
        </pc:sldMkLst>
        <pc:spChg chg="mod">
          <ac:chgData name="zeshan khan" userId="S::zeshan.khan@nu.edu.pk::860a7133-657c-43e7-a51a-16ddffe6fb40" providerId="AD" clId="Web-{EBB36186-377A-353D-F712-50865E7D4932}" dt="2023-08-20T13:44:00.816" v="136" actId="20577"/>
          <ac:spMkLst>
            <pc:docMk/>
            <pc:sldMk cId="0" sldId="286"/>
            <ac:spMk id="63490" creationId="{00000000-0000-0000-0000-000000000000}"/>
          </ac:spMkLst>
        </pc:spChg>
        <pc:spChg chg="del">
          <ac:chgData name="zeshan khan" userId="S::zeshan.khan@nu.edu.pk::860a7133-657c-43e7-a51a-16ddffe6fb40" providerId="AD" clId="Web-{EBB36186-377A-353D-F712-50865E7D4932}" dt="2023-08-20T14:04:46.829" v="220"/>
          <ac:spMkLst>
            <pc:docMk/>
            <pc:sldMk cId="0" sldId="286"/>
            <ac:spMk id="63491" creationId="{00000000-0000-0000-0000-000000000000}"/>
          </ac:spMkLst>
        </pc:spChg>
        <pc:spChg chg="mod">
          <ac:chgData name="zeshan khan" userId="S::zeshan.khan@nu.edu.pk::860a7133-657c-43e7-a51a-16ddffe6fb40" providerId="AD" clId="Web-{EBB36186-377A-353D-F712-50865E7D4932}" dt="2023-08-20T13:26:35.202" v="68"/>
          <ac:spMkLst>
            <pc:docMk/>
            <pc:sldMk cId="0" sldId="286"/>
            <ac:spMk id="63492" creationId="{00000000-0000-0000-0000-000000000000}"/>
          </ac:spMkLst>
        </pc:spChg>
        <pc:spChg chg="mod">
          <ac:chgData name="zeshan khan" userId="S::zeshan.khan@nu.edu.pk::860a7133-657c-43e7-a51a-16ddffe6fb40" providerId="AD" clId="Web-{EBB36186-377A-353D-F712-50865E7D4932}" dt="2023-08-20T13:26:35.202" v="68"/>
          <ac:spMkLst>
            <pc:docMk/>
            <pc:sldMk cId="0" sldId="286"/>
            <ac:spMk id="63493" creationId="{00000000-0000-0000-0000-000000000000}"/>
          </ac:spMkLst>
        </pc:spChg>
        <pc:spChg chg="mod">
          <ac:chgData name="zeshan khan" userId="S::zeshan.khan@nu.edu.pk::860a7133-657c-43e7-a51a-16ddffe6fb40" providerId="AD" clId="Web-{EBB36186-377A-353D-F712-50865E7D4932}" dt="2023-08-20T13:26:35.202" v="68"/>
          <ac:spMkLst>
            <pc:docMk/>
            <pc:sldMk cId="0" sldId="286"/>
            <ac:spMk id="63494" creationId="{00000000-0000-0000-0000-000000000000}"/>
          </ac:spMkLst>
        </pc:spChg>
        <pc:spChg chg="mod">
          <ac:chgData name="zeshan khan" userId="S::zeshan.khan@nu.edu.pk::860a7133-657c-43e7-a51a-16ddffe6fb40" providerId="AD" clId="Web-{EBB36186-377A-353D-F712-50865E7D4932}" dt="2023-08-20T13:26:35.202" v="68"/>
          <ac:spMkLst>
            <pc:docMk/>
            <pc:sldMk cId="0" sldId="286"/>
            <ac:spMk id="63495" creationId="{00000000-0000-0000-0000-000000000000}"/>
          </ac:spMkLst>
        </pc:spChg>
        <pc:spChg chg="mod">
          <ac:chgData name="zeshan khan" userId="S::zeshan.khan@nu.edu.pk::860a7133-657c-43e7-a51a-16ddffe6fb40" providerId="AD" clId="Web-{EBB36186-377A-353D-F712-50865E7D4932}" dt="2023-08-20T13:26:35.202" v="68"/>
          <ac:spMkLst>
            <pc:docMk/>
            <pc:sldMk cId="0" sldId="286"/>
            <ac:spMk id="63496" creationId="{00000000-0000-0000-0000-000000000000}"/>
          </ac:spMkLst>
        </pc:spChg>
        <pc:spChg chg="mod">
          <ac:chgData name="zeshan khan" userId="S::zeshan.khan@nu.edu.pk::860a7133-657c-43e7-a51a-16ddffe6fb40" providerId="AD" clId="Web-{EBB36186-377A-353D-F712-50865E7D4932}" dt="2023-08-20T13:26:35.202" v="68"/>
          <ac:spMkLst>
            <pc:docMk/>
            <pc:sldMk cId="0" sldId="286"/>
            <ac:spMk id="63497" creationId="{00000000-0000-0000-0000-000000000000}"/>
          </ac:spMkLst>
        </pc:spChg>
        <pc:spChg chg="mod">
          <ac:chgData name="zeshan khan" userId="S::zeshan.khan@nu.edu.pk::860a7133-657c-43e7-a51a-16ddffe6fb40" providerId="AD" clId="Web-{EBB36186-377A-353D-F712-50865E7D4932}" dt="2023-08-20T13:26:35.202" v="68"/>
          <ac:spMkLst>
            <pc:docMk/>
            <pc:sldMk cId="0" sldId="286"/>
            <ac:spMk id="63498" creationId="{00000000-0000-0000-0000-000000000000}"/>
          </ac:spMkLst>
        </pc:spChg>
        <pc:spChg chg="mod">
          <ac:chgData name="zeshan khan" userId="S::zeshan.khan@nu.edu.pk::860a7133-657c-43e7-a51a-16ddffe6fb40" providerId="AD" clId="Web-{EBB36186-377A-353D-F712-50865E7D4932}" dt="2023-08-20T13:26:35.202" v="68"/>
          <ac:spMkLst>
            <pc:docMk/>
            <pc:sldMk cId="0" sldId="286"/>
            <ac:spMk id="63499" creationId="{00000000-0000-0000-0000-000000000000}"/>
          </ac:spMkLst>
        </pc:spChg>
        <pc:spChg chg="mod">
          <ac:chgData name="zeshan khan" userId="S::zeshan.khan@nu.edu.pk::860a7133-657c-43e7-a51a-16ddffe6fb40" providerId="AD" clId="Web-{EBB36186-377A-353D-F712-50865E7D4932}" dt="2023-08-20T13:26:35.202" v="68"/>
          <ac:spMkLst>
            <pc:docMk/>
            <pc:sldMk cId="0" sldId="286"/>
            <ac:spMk id="63507" creationId="{00000000-0000-0000-0000-000000000000}"/>
          </ac:spMkLst>
        </pc:spChg>
        <pc:spChg chg="mod">
          <ac:chgData name="zeshan khan" userId="S::zeshan.khan@nu.edu.pk::860a7133-657c-43e7-a51a-16ddffe6fb40" providerId="AD" clId="Web-{EBB36186-377A-353D-F712-50865E7D4932}" dt="2023-08-20T13:26:35.202" v="68"/>
          <ac:spMkLst>
            <pc:docMk/>
            <pc:sldMk cId="0" sldId="286"/>
            <ac:spMk id="63508" creationId="{00000000-0000-0000-0000-000000000000}"/>
          </ac:spMkLst>
        </pc:spChg>
        <pc:spChg chg="add">
          <ac:chgData name="zeshan khan" userId="S::zeshan.khan@nu.edu.pk::860a7133-657c-43e7-a51a-16ddffe6fb40" providerId="AD" clId="Web-{EBB36186-377A-353D-F712-50865E7D4932}" dt="2023-08-20T13:26:35.202" v="68"/>
          <ac:spMkLst>
            <pc:docMk/>
            <pc:sldMk cId="0" sldId="286"/>
            <ac:spMk id="63543" creationId="{1996130F-9AB5-4DE9-8574-3AF891C5C172}"/>
          </ac:spMkLst>
        </pc:spChg>
        <pc:spChg chg="add">
          <ac:chgData name="zeshan khan" userId="S::zeshan.khan@nu.edu.pk::860a7133-657c-43e7-a51a-16ddffe6fb40" providerId="AD" clId="Web-{EBB36186-377A-353D-F712-50865E7D4932}" dt="2023-08-20T13:26:35.202" v="68"/>
          <ac:spMkLst>
            <pc:docMk/>
            <pc:sldMk cId="0" sldId="286"/>
            <ac:spMk id="63545" creationId="{7326F4E6-9131-42DA-97B2-0BA8D1E258AD}"/>
          </ac:spMkLst>
        </pc:spChg>
        <pc:spChg chg="add">
          <ac:chgData name="zeshan khan" userId="S::zeshan.khan@nu.edu.pk::860a7133-657c-43e7-a51a-16ddffe6fb40" providerId="AD" clId="Web-{EBB36186-377A-353D-F712-50865E7D4932}" dt="2023-08-20T13:26:35.202" v="68"/>
          <ac:spMkLst>
            <pc:docMk/>
            <pc:sldMk cId="0" sldId="286"/>
            <ac:spMk id="63547" creationId="{1EDD21E1-BAF0-4314-AB31-82ECB8AC9EA9}"/>
          </ac:spMkLst>
        </pc:spChg>
        <pc:spChg chg="add">
          <ac:chgData name="zeshan khan" userId="S::zeshan.khan@nu.edu.pk::860a7133-657c-43e7-a51a-16ddffe6fb40" providerId="AD" clId="Web-{EBB36186-377A-353D-F712-50865E7D4932}" dt="2023-08-20T13:26:35.202" v="68"/>
          <ac:spMkLst>
            <pc:docMk/>
            <pc:sldMk cId="0" sldId="286"/>
            <ac:spMk id="63549" creationId="{FDC8619C-F25D-468E-95FA-2A2151D7DDD2}"/>
          </ac:spMkLst>
        </pc:spChg>
        <pc:spChg chg="add">
          <ac:chgData name="zeshan khan" userId="S::zeshan.khan@nu.edu.pk::860a7133-657c-43e7-a51a-16ddffe6fb40" providerId="AD" clId="Web-{EBB36186-377A-353D-F712-50865E7D4932}" dt="2023-08-20T13:26:35.202" v="68"/>
          <ac:spMkLst>
            <pc:docMk/>
            <pc:sldMk cId="0" sldId="286"/>
            <ac:spMk id="63551" creationId="{7D9439D6-DEAD-4CEB-A61B-BE3D64D1B598}"/>
          </ac:spMkLst>
        </pc:spChg>
        <pc:grpChg chg="del">
          <ac:chgData name="zeshan khan" userId="S::zeshan.khan@nu.edu.pk::860a7133-657c-43e7-a51a-16ddffe6fb40" providerId="AD" clId="Web-{EBB36186-377A-353D-F712-50865E7D4932}" dt="2023-08-20T13:26:31.655" v="67"/>
          <ac:grpSpMkLst>
            <pc:docMk/>
            <pc:sldMk cId="0" sldId="286"/>
            <ac:grpSpMk id="63511" creationId="{00000000-0000-0000-0000-000000000000}"/>
          </ac:grpSpMkLst>
        </pc:grpChg>
        <pc:grpChg chg="add">
          <ac:chgData name="zeshan khan" userId="S::zeshan.khan@nu.edu.pk::860a7133-657c-43e7-a51a-16ddffe6fb40" providerId="AD" clId="Web-{EBB36186-377A-353D-F712-50865E7D4932}" dt="2023-08-20T13:26:35.202" v="68"/>
          <ac:grpSpMkLst>
            <pc:docMk/>
            <pc:sldMk cId="0" sldId="286"/>
            <ac:grpSpMk id="63515" creationId="{166BF9EE-F7AC-4FA5-AC7E-001B3A642F75}"/>
          </ac:grpSpMkLst>
        </pc:grpChg>
        <pc:grpChg chg="add">
          <ac:chgData name="zeshan khan" userId="S::zeshan.khan@nu.edu.pk::860a7133-657c-43e7-a51a-16ddffe6fb40" providerId="AD" clId="Web-{EBB36186-377A-353D-F712-50865E7D4932}" dt="2023-08-20T13:26:35.202" v="68"/>
          <ac:grpSpMkLst>
            <pc:docMk/>
            <pc:sldMk cId="0" sldId="286"/>
            <ac:grpSpMk id="63529" creationId="{E312DBA5-56D8-42B2-BA94-28168C2A6703}"/>
          </ac:grpSpMkLst>
        </pc:grpChg>
        <pc:picChg chg="add mod ord">
          <ac:chgData name="zeshan khan" userId="S::zeshan.khan@nu.edu.pk::860a7133-657c-43e7-a51a-16ddffe6fb40" providerId="AD" clId="Web-{EBB36186-377A-353D-F712-50865E7D4932}" dt="2023-08-20T13:26:57.827" v="72"/>
          <ac:picMkLst>
            <pc:docMk/>
            <pc:sldMk cId="0" sldId="286"/>
            <ac:picMk id="2" creationId="{78A6D0E8-D6FD-87AC-9146-D0FABDBB9704}"/>
          </ac:picMkLst>
        </pc:picChg>
        <pc:picChg chg="del">
          <ac:chgData name="zeshan khan" userId="S::zeshan.khan@nu.edu.pk::860a7133-657c-43e7-a51a-16ddffe6fb40" providerId="AD" clId="Web-{EBB36186-377A-353D-F712-50865E7D4932}" dt="2023-08-20T13:26:22.686" v="66"/>
          <ac:picMkLst>
            <pc:docMk/>
            <pc:sldMk cId="0" sldId="286"/>
            <ac:picMk id="63509" creationId="{00000000-0000-0000-0000-000000000000}"/>
          </ac:picMkLst>
        </pc:picChg>
        <pc:picChg chg="mod">
          <ac:chgData name="zeshan khan" userId="S::zeshan.khan@nu.edu.pk::860a7133-657c-43e7-a51a-16ddffe6fb40" providerId="AD" clId="Web-{EBB36186-377A-353D-F712-50865E7D4932}" dt="2023-08-20T13:27:03.921" v="74" actId="14100"/>
          <ac:picMkLst>
            <pc:docMk/>
            <pc:sldMk cId="0" sldId="286"/>
            <ac:picMk id="63510" creationId="{00000000-0000-0000-0000-000000000000}"/>
          </ac:picMkLst>
        </pc:picChg>
        <pc:cxnChg chg="mod">
          <ac:chgData name="zeshan khan" userId="S::zeshan.khan@nu.edu.pk::860a7133-657c-43e7-a51a-16ddffe6fb40" providerId="AD" clId="Web-{EBB36186-377A-353D-F712-50865E7D4932}" dt="2023-08-20T13:26:35.202" v="68"/>
          <ac:cxnSpMkLst>
            <pc:docMk/>
            <pc:sldMk cId="0" sldId="286"/>
            <ac:cxnSpMk id="63500" creationId="{00000000-0000-0000-0000-000000000000}"/>
          </ac:cxnSpMkLst>
        </pc:cxnChg>
        <pc:cxnChg chg="mod">
          <ac:chgData name="zeshan khan" userId="S::zeshan.khan@nu.edu.pk::860a7133-657c-43e7-a51a-16ddffe6fb40" providerId="AD" clId="Web-{EBB36186-377A-353D-F712-50865E7D4932}" dt="2023-08-20T13:26:35.202" v="68"/>
          <ac:cxnSpMkLst>
            <pc:docMk/>
            <pc:sldMk cId="0" sldId="286"/>
            <ac:cxnSpMk id="63501" creationId="{00000000-0000-0000-0000-000000000000}"/>
          </ac:cxnSpMkLst>
        </pc:cxnChg>
        <pc:cxnChg chg="mod">
          <ac:chgData name="zeshan khan" userId="S::zeshan.khan@nu.edu.pk::860a7133-657c-43e7-a51a-16ddffe6fb40" providerId="AD" clId="Web-{EBB36186-377A-353D-F712-50865E7D4932}" dt="2023-08-20T13:26:35.202" v="68"/>
          <ac:cxnSpMkLst>
            <pc:docMk/>
            <pc:sldMk cId="0" sldId="286"/>
            <ac:cxnSpMk id="63502" creationId="{00000000-0000-0000-0000-000000000000}"/>
          </ac:cxnSpMkLst>
        </pc:cxnChg>
        <pc:cxnChg chg="mod">
          <ac:chgData name="zeshan khan" userId="S::zeshan.khan@nu.edu.pk::860a7133-657c-43e7-a51a-16ddffe6fb40" providerId="AD" clId="Web-{EBB36186-377A-353D-F712-50865E7D4932}" dt="2023-08-20T13:26:35.202" v="68"/>
          <ac:cxnSpMkLst>
            <pc:docMk/>
            <pc:sldMk cId="0" sldId="286"/>
            <ac:cxnSpMk id="63503" creationId="{00000000-0000-0000-0000-000000000000}"/>
          </ac:cxnSpMkLst>
        </pc:cxnChg>
        <pc:cxnChg chg="mod">
          <ac:chgData name="zeshan khan" userId="S::zeshan.khan@nu.edu.pk::860a7133-657c-43e7-a51a-16ddffe6fb40" providerId="AD" clId="Web-{EBB36186-377A-353D-F712-50865E7D4932}" dt="2023-08-20T13:26:35.202" v="68"/>
          <ac:cxnSpMkLst>
            <pc:docMk/>
            <pc:sldMk cId="0" sldId="286"/>
            <ac:cxnSpMk id="63504" creationId="{00000000-0000-0000-0000-000000000000}"/>
          </ac:cxnSpMkLst>
        </pc:cxnChg>
        <pc:cxnChg chg="mod">
          <ac:chgData name="zeshan khan" userId="S::zeshan.khan@nu.edu.pk::860a7133-657c-43e7-a51a-16ddffe6fb40" providerId="AD" clId="Web-{EBB36186-377A-353D-F712-50865E7D4932}" dt="2023-08-20T13:26:35.202" v="68"/>
          <ac:cxnSpMkLst>
            <pc:docMk/>
            <pc:sldMk cId="0" sldId="286"/>
            <ac:cxnSpMk id="63505" creationId="{00000000-0000-0000-0000-000000000000}"/>
          </ac:cxnSpMkLst>
        </pc:cxnChg>
        <pc:cxnChg chg="mod">
          <ac:chgData name="zeshan khan" userId="S::zeshan.khan@nu.edu.pk::860a7133-657c-43e7-a51a-16ddffe6fb40" providerId="AD" clId="Web-{EBB36186-377A-353D-F712-50865E7D4932}" dt="2023-08-20T13:26:35.202" v="68"/>
          <ac:cxnSpMkLst>
            <pc:docMk/>
            <pc:sldMk cId="0" sldId="286"/>
            <ac:cxnSpMk id="63506" creationId="{00000000-0000-0000-0000-000000000000}"/>
          </ac:cxnSpMkLst>
        </pc:cxnChg>
      </pc:sldChg>
      <pc:sldChg chg="addSp delSp modSp mod setBg">
        <pc:chgData name="zeshan khan" userId="S::zeshan.khan@nu.edu.pk::860a7133-657c-43e7-a51a-16ddffe6fb40" providerId="AD" clId="Web-{EBB36186-377A-353D-F712-50865E7D4932}" dt="2023-08-20T13:44:07.442" v="138" actId="20577"/>
        <pc:sldMkLst>
          <pc:docMk/>
          <pc:sldMk cId="0" sldId="287"/>
        </pc:sldMkLst>
        <pc:spChg chg="mod">
          <ac:chgData name="zeshan khan" userId="S::zeshan.khan@nu.edu.pk::860a7133-657c-43e7-a51a-16ddffe6fb40" providerId="AD" clId="Web-{EBB36186-377A-353D-F712-50865E7D4932}" dt="2023-08-20T13:44:07.442" v="138" actId="20577"/>
          <ac:spMkLst>
            <pc:docMk/>
            <pc:sldMk cId="0" sldId="287"/>
            <ac:spMk id="65538" creationId="{00000000-0000-0000-0000-000000000000}"/>
          </ac:spMkLst>
        </pc:spChg>
        <pc:spChg chg="del">
          <ac:chgData name="zeshan khan" userId="S::zeshan.khan@nu.edu.pk::860a7133-657c-43e7-a51a-16ddffe6fb40" providerId="AD" clId="Web-{EBB36186-377A-353D-F712-50865E7D4932}" dt="2023-08-20T13:27:21.047" v="78"/>
          <ac:spMkLst>
            <pc:docMk/>
            <pc:sldMk cId="0" sldId="287"/>
            <ac:spMk id="65539" creationId="{00000000-0000-0000-0000-000000000000}"/>
          </ac:spMkLst>
        </pc:spChg>
        <pc:spChg chg="mod">
          <ac:chgData name="zeshan khan" userId="S::zeshan.khan@nu.edu.pk::860a7133-657c-43e7-a51a-16ddffe6fb40" providerId="AD" clId="Web-{EBB36186-377A-353D-F712-50865E7D4932}" dt="2023-08-20T13:27:16.469" v="77"/>
          <ac:spMkLst>
            <pc:docMk/>
            <pc:sldMk cId="0" sldId="287"/>
            <ac:spMk id="65540" creationId="{00000000-0000-0000-0000-000000000000}"/>
          </ac:spMkLst>
        </pc:spChg>
        <pc:spChg chg="mod">
          <ac:chgData name="zeshan khan" userId="S::zeshan.khan@nu.edu.pk::860a7133-657c-43e7-a51a-16ddffe6fb40" providerId="AD" clId="Web-{EBB36186-377A-353D-F712-50865E7D4932}" dt="2023-08-20T13:27:16.469" v="77"/>
          <ac:spMkLst>
            <pc:docMk/>
            <pc:sldMk cId="0" sldId="287"/>
            <ac:spMk id="65541" creationId="{00000000-0000-0000-0000-000000000000}"/>
          </ac:spMkLst>
        </pc:spChg>
        <pc:spChg chg="mod">
          <ac:chgData name="zeshan khan" userId="S::zeshan.khan@nu.edu.pk::860a7133-657c-43e7-a51a-16ddffe6fb40" providerId="AD" clId="Web-{EBB36186-377A-353D-F712-50865E7D4932}" dt="2023-08-20T13:27:16.469" v="77"/>
          <ac:spMkLst>
            <pc:docMk/>
            <pc:sldMk cId="0" sldId="287"/>
            <ac:spMk id="65542" creationId="{00000000-0000-0000-0000-000000000000}"/>
          </ac:spMkLst>
        </pc:spChg>
        <pc:spChg chg="mod">
          <ac:chgData name="zeshan khan" userId="S::zeshan.khan@nu.edu.pk::860a7133-657c-43e7-a51a-16ddffe6fb40" providerId="AD" clId="Web-{EBB36186-377A-353D-F712-50865E7D4932}" dt="2023-08-20T13:27:16.469" v="77"/>
          <ac:spMkLst>
            <pc:docMk/>
            <pc:sldMk cId="0" sldId="287"/>
            <ac:spMk id="65543" creationId="{00000000-0000-0000-0000-000000000000}"/>
          </ac:spMkLst>
        </pc:spChg>
        <pc:spChg chg="mod">
          <ac:chgData name="zeshan khan" userId="S::zeshan.khan@nu.edu.pk::860a7133-657c-43e7-a51a-16ddffe6fb40" providerId="AD" clId="Web-{EBB36186-377A-353D-F712-50865E7D4932}" dt="2023-08-20T13:27:16.469" v="77"/>
          <ac:spMkLst>
            <pc:docMk/>
            <pc:sldMk cId="0" sldId="287"/>
            <ac:spMk id="65544" creationId="{00000000-0000-0000-0000-000000000000}"/>
          </ac:spMkLst>
        </pc:spChg>
        <pc:spChg chg="mod">
          <ac:chgData name="zeshan khan" userId="S::zeshan.khan@nu.edu.pk::860a7133-657c-43e7-a51a-16ddffe6fb40" providerId="AD" clId="Web-{EBB36186-377A-353D-F712-50865E7D4932}" dt="2023-08-20T13:27:16.469" v="77"/>
          <ac:spMkLst>
            <pc:docMk/>
            <pc:sldMk cId="0" sldId="287"/>
            <ac:spMk id="65545" creationId="{00000000-0000-0000-0000-000000000000}"/>
          </ac:spMkLst>
        </pc:spChg>
        <pc:spChg chg="mod">
          <ac:chgData name="zeshan khan" userId="S::zeshan.khan@nu.edu.pk::860a7133-657c-43e7-a51a-16ddffe6fb40" providerId="AD" clId="Web-{EBB36186-377A-353D-F712-50865E7D4932}" dt="2023-08-20T13:27:16.469" v="77"/>
          <ac:spMkLst>
            <pc:docMk/>
            <pc:sldMk cId="0" sldId="287"/>
            <ac:spMk id="65546" creationId="{00000000-0000-0000-0000-000000000000}"/>
          </ac:spMkLst>
        </pc:spChg>
        <pc:spChg chg="mod">
          <ac:chgData name="zeshan khan" userId="S::zeshan.khan@nu.edu.pk::860a7133-657c-43e7-a51a-16ddffe6fb40" providerId="AD" clId="Web-{EBB36186-377A-353D-F712-50865E7D4932}" dt="2023-08-20T13:27:16.469" v="77"/>
          <ac:spMkLst>
            <pc:docMk/>
            <pc:sldMk cId="0" sldId="287"/>
            <ac:spMk id="65547" creationId="{00000000-0000-0000-0000-000000000000}"/>
          </ac:spMkLst>
        </pc:spChg>
        <pc:spChg chg="mod">
          <ac:chgData name="zeshan khan" userId="S::zeshan.khan@nu.edu.pk::860a7133-657c-43e7-a51a-16ddffe6fb40" providerId="AD" clId="Web-{EBB36186-377A-353D-F712-50865E7D4932}" dt="2023-08-20T13:27:16.469" v="77"/>
          <ac:spMkLst>
            <pc:docMk/>
            <pc:sldMk cId="0" sldId="287"/>
            <ac:spMk id="65555" creationId="{00000000-0000-0000-0000-000000000000}"/>
          </ac:spMkLst>
        </pc:spChg>
        <pc:spChg chg="mod">
          <ac:chgData name="zeshan khan" userId="S::zeshan.khan@nu.edu.pk::860a7133-657c-43e7-a51a-16ddffe6fb40" providerId="AD" clId="Web-{EBB36186-377A-353D-F712-50865E7D4932}" dt="2023-08-20T13:27:16.469" v="77"/>
          <ac:spMkLst>
            <pc:docMk/>
            <pc:sldMk cId="0" sldId="287"/>
            <ac:spMk id="65556" creationId="{00000000-0000-0000-0000-000000000000}"/>
          </ac:spMkLst>
        </pc:spChg>
        <pc:spChg chg="add">
          <ac:chgData name="zeshan khan" userId="S::zeshan.khan@nu.edu.pk::860a7133-657c-43e7-a51a-16ddffe6fb40" providerId="AD" clId="Web-{EBB36186-377A-353D-F712-50865E7D4932}" dt="2023-08-20T13:27:16.469" v="77"/>
          <ac:spMkLst>
            <pc:docMk/>
            <pc:sldMk cId="0" sldId="287"/>
            <ac:spMk id="65589" creationId="{1996130F-9AB5-4DE9-8574-3AF891C5C172}"/>
          </ac:spMkLst>
        </pc:spChg>
        <pc:spChg chg="add">
          <ac:chgData name="zeshan khan" userId="S::zeshan.khan@nu.edu.pk::860a7133-657c-43e7-a51a-16ddffe6fb40" providerId="AD" clId="Web-{EBB36186-377A-353D-F712-50865E7D4932}" dt="2023-08-20T13:27:16.469" v="77"/>
          <ac:spMkLst>
            <pc:docMk/>
            <pc:sldMk cId="0" sldId="287"/>
            <ac:spMk id="65591" creationId="{7326F4E6-9131-42DA-97B2-0BA8D1E258AD}"/>
          </ac:spMkLst>
        </pc:spChg>
        <pc:spChg chg="add">
          <ac:chgData name="zeshan khan" userId="S::zeshan.khan@nu.edu.pk::860a7133-657c-43e7-a51a-16ddffe6fb40" providerId="AD" clId="Web-{EBB36186-377A-353D-F712-50865E7D4932}" dt="2023-08-20T13:27:16.469" v="77"/>
          <ac:spMkLst>
            <pc:docMk/>
            <pc:sldMk cId="0" sldId="287"/>
            <ac:spMk id="65593" creationId="{1EDD21E1-BAF0-4314-AB31-82ECB8AC9EA9}"/>
          </ac:spMkLst>
        </pc:spChg>
        <pc:spChg chg="add">
          <ac:chgData name="zeshan khan" userId="S::zeshan.khan@nu.edu.pk::860a7133-657c-43e7-a51a-16ddffe6fb40" providerId="AD" clId="Web-{EBB36186-377A-353D-F712-50865E7D4932}" dt="2023-08-20T13:27:16.469" v="77"/>
          <ac:spMkLst>
            <pc:docMk/>
            <pc:sldMk cId="0" sldId="287"/>
            <ac:spMk id="65595" creationId="{FDC8619C-F25D-468E-95FA-2A2151D7DDD2}"/>
          </ac:spMkLst>
        </pc:spChg>
        <pc:spChg chg="add">
          <ac:chgData name="zeshan khan" userId="S::zeshan.khan@nu.edu.pk::860a7133-657c-43e7-a51a-16ddffe6fb40" providerId="AD" clId="Web-{EBB36186-377A-353D-F712-50865E7D4932}" dt="2023-08-20T13:27:16.469" v="77"/>
          <ac:spMkLst>
            <pc:docMk/>
            <pc:sldMk cId="0" sldId="287"/>
            <ac:spMk id="65597" creationId="{7D9439D6-DEAD-4CEB-A61B-BE3D64D1B598}"/>
          </ac:spMkLst>
        </pc:spChg>
        <pc:grpChg chg="del">
          <ac:chgData name="zeshan khan" userId="S::zeshan.khan@nu.edu.pk::860a7133-657c-43e7-a51a-16ddffe6fb40" providerId="AD" clId="Web-{EBB36186-377A-353D-F712-50865E7D4932}" dt="2023-08-20T13:27:12.844" v="76"/>
          <ac:grpSpMkLst>
            <pc:docMk/>
            <pc:sldMk cId="0" sldId="287"/>
            <ac:grpSpMk id="65558" creationId="{00000000-0000-0000-0000-000000000000}"/>
          </ac:grpSpMkLst>
        </pc:grpChg>
        <pc:grpChg chg="add">
          <ac:chgData name="zeshan khan" userId="S::zeshan.khan@nu.edu.pk::860a7133-657c-43e7-a51a-16ddffe6fb40" providerId="AD" clId="Web-{EBB36186-377A-353D-F712-50865E7D4932}" dt="2023-08-20T13:27:16.469" v="77"/>
          <ac:grpSpMkLst>
            <pc:docMk/>
            <pc:sldMk cId="0" sldId="287"/>
            <ac:grpSpMk id="65561" creationId="{166BF9EE-F7AC-4FA5-AC7E-001B3A642F75}"/>
          </ac:grpSpMkLst>
        </pc:grpChg>
        <pc:grpChg chg="add">
          <ac:chgData name="zeshan khan" userId="S::zeshan.khan@nu.edu.pk::860a7133-657c-43e7-a51a-16ddffe6fb40" providerId="AD" clId="Web-{EBB36186-377A-353D-F712-50865E7D4932}" dt="2023-08-20T13:27:16.469" v="77"/>
          <ac:grpSpMkLst>
            <pc:docMk/>
            <pc:sldMk cId="0" sldId="287"/>
            <ac:grpSpMk id="65575" creationId="{E312DBA5-56D8-42B2-BA94-28168C2A6703}"/>
          </ac:grpSpMkLst>
        </pc:grpChg>
        <pc:picChg chg="add mod">
          <ac:chgData name="zeshan khan" userId="S::zeshan.khan@nu.edu.pk::860a7133-657c-43e7-a51a-16ddffe6fb40" providerId="AD" clId="Web-{EBB36186-377A-353D-F712-50865E7D4932}" dt="2023-08-20T13:27:27.844" v="81" actId="14100"/>
          <ac:picMkLst>
            <pc:docMk/>
            <pc:sldMk cId="0" sldId="287"/>
            <ac:picMk id="2" creationId="{B1BFF799-DAA7-B04C-3E2D-5C89EAC736C8}"/>
          </ac:picMkLst>
        </pc:picChg>
        <pc:picChg chg="del">
          <ac:chgData name="zeshan khan" userId="S::zeshan.khan@nu.edu.pk::860a7133-657c-43e7-a51a-16ddffe6fb40" providerId="AD" clId="Web-{EBB36186-377A-353D-F712-50865E7D4932}" dt="2023-08-20T13:27:08.390" v="75"/>
          <ac:picMkLst>
            <pc:docMk/>
            <pc:sldMk cId="0" sldId="287"/>
            <ac:picMk id="65557" creationId="{00000000-0000-0000-0000-000000000000}"/>
          </ac:picMkLst>
        </pc:picChg>
        <pc:cxnChg chg="mod">
          <ac:chgData name="zeshan khan" userId="S::zeshan.khan@nu.edu.pk::860a7133-657c-43e7-a51a-16ddffe6fb40" providerId="AD" clId="Web-{EBB36186-377A-353D-F712-50865E7D4932}" dt="2023-08-20T13:27:16.469" v="77"/>
          <ac:cxnSpMkLst>
            <pc:docMk/>
            <pc:sldMk cId="0" sldId="287"/>
            <ac:cxnSpMk id="65548" creationId="{00000000-0000-0000-0000-000000000000}"/>
          </ac:cxnSpMkLst>
        </pc:cxnChg>
        <pc:cxnChg chg="mod">
          <ac:chgData name="zeshan khan" userId="S::zeshan.khan@nu.edu.pk::860a7133-657c-43e7-a51a-16ddffe6fb40" providerId="AD" clId="Web-{EBB36186-377A-353D-F712-50865E7D4932}" dt="2023-08-20T13:27:16.469" v="77"/>
          <ac:cxnSpMkLst>
            <pc:docMk/>
            <pc:sldMk cId="0" sldId="287"/>
            <ac:cxnSpMk id="65549" creationId="{00000000-0000-0000-0000-000000000000}"/>
          </ac:cxnSpMkLst>
        </pc:cxnChg>
        <pc:cxnChg chg="mod">
          <ac:chgData name="zeshan khan" userId="S::zeshan.khan@nu.edu.pk::860a7133-657c-43e7-a51a-16ddffe6fb40" providerId="AD" clId="Web-{EBB36186-377A-353D-F712-50865E7D4932}" dt="2023-08-20T13:27:16.469" v="77"/>
          <ac:cxnSpMkLst>
            <pc:docMk/>
            <pc:sldMk cId="0" sldId="287"/>
            <ac:cxnSpMk id="65550" creationId="{00000000-0000-0000-0000-000000000000}"/>
          </ac:cxnSpMkLst>
        </pc:cxnChg>
        <pc:cxnChg chg="mod">
          <ac:chgData name="zeshan khan" userId="S::zeshan.khan@nu.edu.pk::860a7133-657c-43e7-a51a-16ddffe6fb40" providerId="AD" clId="Web-{EBB36186-377A-353D-F712-50865E7D4932}" dt="2023-08-20T13:27:16.469" v="77"/>
          <ac:cxnSpMkLst>
            <pc:docMk/>
            <pc:sldMk cId="0" sldId="287"/>
            <ac:cxnSpMk id="65551" creationId="{00000000-0000-0000-0000-000000000000}"/>
          </ac:cxnSpMkLst>
        </pc:cxnChg>
        <pc:cxnChg chg="mod">
          <ac:chgData name="zeshan khan" userId="S::zeshan.khan@nu.edu.pk::860a7133-657c-43e7-a51a-16ddffe6fb40" providerId="AD" clId="Web-{EBB36186-377A-353D-F712-50865E7D4932}" dt="2023-08-20T13:27:16.469" v="77"/>
          <ac:cxnSpMkLst>
            <pc:docMk/>
            <pc:sldMk cId="0" sldId="287"/>
            <ac:cxnSpMk id="65552" creationId="{00000000-0000-0000-0000-000000000000}"/>
          </ac:cxnSpMkLst>
        </pc:cxnChg>
        <pc:cxnChg chg="mod">
          <ac:chgData name="zeshan khan" userId="S::zeshan.khan@nu.edu.pk::860a7133-657c-43e7-a51a-16ddffe6fb40" providerId="AD" clId="Web-{EBB36186-377A-353D-F712-50865E7D4932}" dt="2023-08-20T13:27:16.469" v="77"/>
          <ac:cxnSpMkLst>
            <pc:docMk/>
            <pc:sldMk cId="0" sldId="287"/>
            <ac:cxnSpMk id="65553" creationId="{00000000-0000-0000-0000-000000000000}"/>
          </ac:cxnSpMkLst>
        </pc:cxnChg>
        <pc:cxnChg chg="mod">
          <ac:chgData name="zeshan khan" userId="S::zeshan.khan@nu.edu.pk::860a7133-657c-43e7-a51a-16ddffe6fb40" providerId="AD" clId="Web-{EBB36186-377A-353D-F712-50865E7D4932}" dt="2023-08-20T13:27:16.469" v="77"/>
          <ac:cxnSpMkLst>
            <pc:docMk/>
            <pc:sldMk cId="0" sldId="287"/>
            <ac:cxnSpMk id="65554" creationId="{00000000-0000-0000-0000-000000000000}"/>
          </ac:cxnSpMkLst>
        </pc:cxnChg>
      </pc:sldChg>
      <pc:sldChg chg="addSp delSp modSp mod setBg">
        <pc:chgData name="zeshan khan" userId="S::zeshan.khan@nu.edu.pk::860a7133-657c-43e7-a51a-16ddffe6fb40" providerId="AD" clId="Web-{EBB36186-377A-353D-F712-50865E7D4932}" dt="2023-08-20T13:44:19.583" v="146" actId="20577"/>
        <pc:sldMkLst>
          <pc:docMk/>
          <pc:sldMk cId="0" sldId="288"/>
        </pc:sldMkLst>
        <pc:spChg chg="mod">
          <ac:chgData name="zeshan khan" userId="S::zeshan.khan@nu.edu.pk::860a7133-657c-43e7-a51a-16ddffe6fb40" providerId="AD" clId="Web-{EBB36186-377A-353D-F712-50865E7D4932}" dt="2023-08-20T13:44:19.583" v="146" actId="20577"/>
          <ac:spMkLst>
            <pc:docMk/>
            <pc:sldMk cId="0" sldId="288"/>
            <ac:spMk id="67586" creationId="{00000000-0000-0000-0000-000000000000}"/>
          </ac:spMkLst>
        </pc:spChg>
        <pc:spChg chg="del">
          <ac:chgData name="zeshan khan" userId="S::zeshan.khan@nu.edu.pk::860a7133-657c-43e7-a51a-16ddffe6fb40" providerId="AD" clId="Web-{EBB36186-377A-353D-F712-50865E7D4932}" dt="2023-08-20T13:27:43.813" v="87"/>
          <ac:spMkLst>
            <pc:docMk/>
            <pc:sldMk cId="0" sldId="288"/>
            <ac:spMk id="67587" creationId="{00000000-0000-0000-0000-000000000000}"/>
          </ac:spMkLst>
        </pc:spChg>
        <pc:spChg chg="mod">
          <ac:chgData name="zeshan khan" userId="S::zeshan.khan@nu.edu.pk::860a7133-657c-43e7-a51a-16ddffe6fb40" providerId="AD" clId="Web-{EBB36186-377A-353D-F712-50865E7D4932}" dt="2023-08-20T13:27:37.516" v="84"/>
          <ac:spMkLst>
            <pc:docMk/>
            <pc:sldMk cId="0" sldId="288"/>
            <ac:spMk id="67588" creationId="{00000000-0000-0000-0000-000000000000}"/>
          </ac:spMkLst>
        </pc:spChg>
        <pc:spChg chg="mod">
          <ac:chgData name="zeshan khan" userId="S::zeshan.khan@nu.edu.pk::860a7133-657c-43e7-a51a-16ddffe6fb40" providerId="AD" clId="Web-{EBB36186-377A-353D-F712-50865E7D4932}" dt="2023-08-20T13:27:37.516" v="84"/>
          <ac:spMkLst>
            <pc:docMk/>
            <pc:sldMk cId="0" sldId="288"/>
            <ac:spMk id="67589" creationId="{00000000-0000-0000-0000-000000000000}"/>
          </ac:spMkLst>
        </pc:spChg>
        <pc:spChg chg="mod">
          <ac:chgData name="zeshan khan" userId="S::zeshan.khan@nu.edu.pk::860a7133-657c-43e7-a51a-16ddffe6fb40" providerId="AD" clId="Web-{EBB36186-377A-353D-F712-50865E7D4932}" dt="2023-08-20T13:27:37.516" v="84"/>
          <ac:spMkLst>
            <pc:docMk/>
            <pc:sldMk cId="0" sldId="288"/>
            <ac:spMk id="67590" creationId="{00000000-0000-0000-0000-000000000000}"/>
          </ac:spMkLst>
        </pc:spChg>
        <pc:spChg chg="mod">
          <ac:chgData name="zeshan khan" userId="S::zeshan.khan@nu.edu.pk::860a7133-657c-43e7-a51a-16ddffe6fb40" providerId="AD" clId="Web-{EBB36186-377A-353D-F712-50865E7D4932}" dt="2023-08-20T13:27:37.516" v="84"/>
          <ac:spMkLst>
            <pc:docMk/>
            <pc:sldMk cId="0" sldId="288"/>
            <ac:spMk id="67591" creationId="{00000000-0000-0000-0000-000000000000}"/>
          </ac:spMkLst>
        </pc:spChg>
        <pc:spChg chg="mod">
          <ac:chgData name="zeshan khan" userId="S::zeshan.khan@nu.edu.pk::860a7133-657c-43e7-a51a-16ddffe6fb40" providerId="AD" clId="Web-{EBB36186-377A-353D-F712-50865E7D4932}" dt="2023-08-20T13:27:37.516" v="84"/>
          <ac:spMkLst>
            <pc:docMk/>
            <pc:sldMk cId="0" sldId="288"/>
            <ac:spMk id="67592" creationId="{00000000-0000-0000-0000-000000000000}"/>
          </ac:spMkLst>
        </pc:spChg>
        <pc:spChg chg="mod">
          <ac:chgData name="zeshan khan" userId="S::zeshan.khan@nu.edu.pk::860a7133-657c-43e7-a51a-16ddffe6fb40" providerId="AD" clId="Web-{EBB36186-377A-353D-F712-50865E7D4932}" dt="2023-08-20T13:27:37.516" v="84"/>
          <ac:spMkLst>
            <pc:docMk/>
            <pc:sldMk cId="0" sldId="288"/>
            <ac:spMk id="67593" creationId="{00000000-0000-0000-0000-000000000000}"/>
          </ac:spMkLst>
        </pc:spChg>
        <pc:spChg chg="mod">
          <ac:chgData name="zeshan khan" userId="S::zeshan.khan@nu.edu.pk::860a7133-657c-43e7-a51a-16ddffe6fb40" providerId="AD" clId="Web-{EBB36186-377A-353D-F712-50865E7D4932}" dt="2023-08-20T13:27:37.516" v="84"/>
          <ac:spMkLst>
            <pc:docMk/>
            <pc:sldMk cId="0" sldId="288"/>
            <ac:spMk id="67594" creationId="{00000000-0000-0000-0000-000000000000}"/>
          </ac:spMkLst>
        </pc:spChg>
        <pc:spChg chg="mod">
          <ac:chgData name="zeshan khan" userId="S::zeshan.khan@nu.edu.pk::860a7133-657c-43e7-a51a-16ddffe6fb40" providerId="AD" clId="Web-{EBB36186-377A-353D-F712-50865E7D4932}" dt="2023-08-20T13:27:37.516" v="84"/>
          <ac:spMkLst>
            <pc:docMk/>
            <pc:sldMk cId="0" sldId="288"/>
            <ac:spMk id="67595" creationId="{00000000-0000-0000-0000-000000000000}"/>
          </ac:spMkLst>
        </pc:spChg>
        <pc:spChg chg="mod">
          <ac:chgData name="zeshan khan" userId="S::zeshan.khan@nu.edu.pk::860a7133-657c-43e7-a51a-16ddffe6fb40" providerId="AD" clId="Web-{EBB36186-377A-353D-F712-50865E7D4932}" dt="2023-08-20T13:27:37.516" v="84"/>
          <ac:spMkLst>
            <pc:docMk/>
            <pc:sldMk cId="0" sldId="288"/>
            <ac:spMk id="67603" creationId="{00000000-0000-0000-0000-000000000000}"/>
          </ac:spMkLst>
        </pc:spChg>
        <pc:spChg chg="mod">
          <ac:chgData name="zeshan khan" userId="S::zeshan.khan@nu.edu.pk::860a7133-657c-43e7-a51a-16ddffe6fb40" providerId="AD" clId="Web-{EBB36186-377A-353D-F712-50865E7D4932}" dt="2023-08-20T13:27:37.516" v="84"/>
          <ac:spMkLst>
            <pc:docMk/>
            <pc:sldMk cId="0" sldId="288"/>
            <ac:spMk id="67604" creationId="{00000000-0000-0000-0000-000000000000}"/>
          </ac:spMkLst>
        </pc:spChg>
        <pc:spChg chg="add">
          <ac:chgData name="zeshan khan" userId="S::zeshan.khan@nu.edu.pk::860a7133-657c-43e7-a51a-16ddffe6fb40" providerId="AD" clId="Web-{EBB36186-377A-353D-F712-50865E7D4932}" dt="2023-08-20T13:27:37.516" v="84"/>
          <ac:spMkLst>
            <pc:docMk/>
            <pc:sldMk cId="0" sldId="288"/>
            <ac:spMk id="67637" creationId="{1996130F-9AB5-4DE9-8574-3AF891C5C172}"/>
          </ac:spMkLst>
        </pc:spChg>
        <pc:spChg chg="add">
          <ac:chgData name="zeshan khan" userId="S::zeshan.khan@nu.edu.pk::860a7133-657c-43e7-a51a-16ddffe6fb40" providerId="AD" clId="Web-{EBB36186-377A-353D-F712-50865E7D4932}" dt="2023-08-20T13:27:37.516" v="84"/>
          <ac:spMkLst>
            <pc:docMk/>
            <pc:sldMk cId="0" sldId="288"/>
            <ac:spMk id="67639" creationId="{7326F4E6-9131-42DA-97B2-0BA8D1E258AD}"/>
          </ac:spMkLst>
        </pc:spChg>
        <pc:spChg chg="add">
          <ac:chgData name="zeshan khan" userId="S::zeshan.khan@nu.edu.pk::860a7133-657c-43e7-a51a-16ddffe6fb40" providerId="AD" clId="Web-{EBB36186-377A-353D-F712-50865E7D4932}" dt="2023-08-20T13:27:37.516" v="84"/>
          <ac:spMkLst>
            <pc:docMk/>
            <pc:sldMk cId="0" sldId="288"/>
            <ac:spMk id="67641" creationId="{3F4C104D-5F30-4811-9376-566B26E4719A}"/>
          </ac:spMkLst>
        </pc:spChg>
        <pc:spChg chg="add">
          <ac:chgData name="zeshan khan" userId="S::zeshan.khan@nu.edu.pk::860a7133-657c-43e7-a51a-16ddffe6fb40" providerId="AD" clId="Web-{EBB36186-377A-353D-F712-50865E7D4932}" dt="2023-08-20T13:27:37.516" v="84"/>
          <ac:spMkLst>
            <pc:docMk/>
            <pc:sldMk cId="0" sldId="288"/>
            <ac:spMk id="67643" creationId="{0815E34B-5D02-4E01-A936-E8E1C0AB6F12}"/>
          </ac:spMkLst>
        </pc:spChg>
        <pc:spChg chg="add">
          <ac:chgData name="zeshan khan" userId="S::zeshan.khan@nu.edu.pk::860a7133-657c-43e7-a51a-16ddffe6fb40" providerId="AD" clId="Web-{EBB36186-377A-353D-F712-50865E7D4932}" dt="2023-08-20T13:27:37.516" v="84"/>
          <ac:spMkLst>
            <pc:docMk/>
            <pc:sldMk cId="0" sldId="288"/>
            <ac:spMk id="67645" creationId="{7DE3414B-B032-4710-A468-D3285E38C5FF}"/>
          </ac:spMkLst>
        </pc:spChg>
        <pc:grpChg chg="del">
          <ac:chgData name="zeshan khan" userId="S::zeshan.khan@nu.edu.pk::860a7133-657c-43e7-a51a-16ddffe6fb40" providerId="AD" clId="Web-{EBB36186-377A-353D-F712-50865E7D4932}" dt="2023-08-20T13:27:34.344" v="83"/>
          <ac:grpSpMkLst>
            <pc:docMk/>
            <pc:sldMk cId="0" sldId="288"/>
            <ac:grpSpMk id="67606" creationId="{00000000-0000-0000-0000-000000000000}"/>
          </ac:grpSpMkLst>
        </pc:grpChg>
        <pc:grpChg chg="add">
          <ac:chgData name="zeshan khan" userId="S::zeshan.khan@nu.edu.pk::860a7133-657c-43e7-a51a-16ddffe6fb40" providerId="AD" clId="Web-{EBB36186-377A-353D-F712-50865E7D4932}" dt="2023-08-20T13:27:37.516" v="84"/>
          <ac:grpSpMkLst>
            <pc:docMk/>
            <pc:sldMk cId="0" sldId="288"/>
            <ac:grpSpMk id="67609" creationId="{166BF9EE-F7AC-4FA5-AC7E-001B3A642F75}"/>
          </ac:grpSpMkLst>
        </pc:grpChg>
        <pc:grpChg chg="add">
          <ac:chgData name="zeshan khan" userId="S::zeshan.khan@nu.edu.pk::860a7133-657c-43e7-a51a-16ddffe6fb40" providerId="AD" clId="Web-{EBB36186-377A-353D-F712-50865E7D4932}" dt="2023-08-20T13:27:37.516" v="84"/>
          <ac:grpSpMkLst>
            <pc:docMk/>
            <pc:sldMk cId="0" sldId="288"/>
            <ac:grpSpMk id="67623" creationId="{E312DBA5-56D8-42B2-BA94-28168C2A6703}"/>
          </ac:grpSpMkLst>
        </pc:grpChg>
        <pc:picChg chg="add mod">
          <ac:chgData name="zeshan khan" userId="S::zeshan.khan@nu.edu.pk::860a7133-657c-43e7-a51a-16ddffe6fb40" providerId="AD" clId="Web-{EBB36186-377A-353D-F712-50865E7D4932}" dt="2023-08-20T13:27:47.548" v="88" actId="14100"/>
          <ac:picMkLst>
            <pc:docMk/>
            <pc:sldMk cId="0" sldId="288"/>
            <ac:picMk id="2" creationId="{97E91C25-315E-325F-0330-50AF40E61184}"/>
          </ac:picMkLst>
        </pc:picChg>
        <pc:picChg chg="del">
          <ac:chgData name="zeshan khan" userId="S::zeshan.khan@nu.edu.pk::860a7133-657c-43e7-a51a-16ddffe6fb40" providerId="AD" clId="Web-{EBB36186-377A-353D-F712-50865E7D4932}" dt="2023-08-20T13:27:32.344" v="82"/>
          <ac:picMkLst>
            <pc:docMk/>
            <pc:sldMk cId="0" sldId="288"/>
            <ac:picMk id="67605" creationId="{00000000-0000-0000-0000-000000000000}"/>
          </ac:picMkLst>
        </pc:picChg>
        <pc:cxnChg chg="mod">
          <ac:chgData name="zeshan khan" userId="S::zeshan.khan@nu.edu.pk::860a7133-657c-43e7-a51a-16ddffe6fb40" providerId="AD" clId="Web-{EBB36186-377A-353D-F712-50865E7D4932}" dt="2023-08-20T13:27:37.516" v="84"/>
          <ac:cxnSpMkLst>
            <pc:docMk/>
            <pc:sldMk cId="0" sldId="288"/>
            <ac:cxnSpMk id="67596" creationId="{00000000-0000-0000-0000-000000000000}"/>
          </ac:cxnSpMkLst>
        </pc:cxnChg>
        <pc:cxnChg chg="mod">
          <ac:chgData name="zeshan khan" userId="S::zeshan.khan@nu.edu.pk::860a7133-657c-43e7-a51a-16ddffe6fb40" providerId="AD" clId="Web-{EBB36186-377A-353D-F712-50865E7D4932}" dt="2023-08-20T13:27:37.516" v="84"/>
          <ac:cxnSpMkLst>
            <pc:docMk/>
            <pc:sldMk cId="0" sldId="288"/>
            <ac:cxnSpMk id="67597" creationId="{00000000-0000-0000-0000-000000000000}"/>
          </ac:cxnSpMkLst>
        </pc:cxnChg>
        <pc:cxnChg chg="mod">
          <ac:chgData name="zeshan khan" userId="S::zeshan.khan@nu.edu.pk::860a7133-657c-43e7-a51a-16ddffe6fb40" providerId="AD" clId="Web-{EBB36186-377A-353D-F712-50865E7D4932}" dt="2023-08-20T13:27:37.516" v="84"/>
          <ac:cxnSpMkLst>
            <pc:docMk/>
            <pc:sldMk cId="0" sldId="288"/>
            <ac:cxnSpMk id="67598" creationId="{00000000-0000-0000-0000-000000000000}"/>
          </ac:cxnSpMkLst>
        </pc:cxnChg>
        <pc:cxnChg chg="mod">
          <ac:chgData name="zeshan khan" userId="S::zeshan.khan@nu.edu.pk::860a7133-657c-43e7-a51a-16ddffe6fb40" providerId="AD" clId="Web-{EBB36186-377A-353D-F712-50865E7D4932}" dt="2023-08-20T13:27:37.516" v="84"/>
          <ac:cxnSpMkLst>
            <pc:docMk/>
            <pc:sldMk cId="0" sldId="288"/>
            <ac:cxnSpMk id="67599" creationId="{00000000-0000-0000-0000-000000000000}"/>
          </ac:cxnSpMkLst>
        </pc:cxnChg>
        <pc:cxnChg chg="mod">
          <ac:chgData name="zeshan khan" userId="S::zeshan.khan@nu.edu.pk::860a7133-657c-43e7-a51a-16ddffe6fb40" providerId="AD" clId="Web-{EBB36186-377A-353D-F712-50865E7D4932}" dt="2023-08-20T13:27:37.516" v="84"/>
          <ac:cxnSpMkLst>
            <pc:docMk/>
            <pc:sldMk cId="0" sldId="288"/>
            <ac:cxnSpMk id="67600" creationId="{00000000-0000-0000-0000-000000000000}"/>
          </ac:cxnSpMkLst>
        </pc:cxnChg>
        <pc:cxnChg chg="mod">
          <ac:chgData name="zeshan khan" userId="S::zeshan.khan@nu.edu.pk::860a7133-657c-43e7-a51a-16ddffe6fb40" providerId="AD" clId="Web-{EBB36186-377A-353D-F712-50865E7D4932}" dt="2023-08-20T13:27:37.516" v="84"/>
          <ac:cxnSpMkLst>
            <pc:docMk/>
            <pc:sldMk cId="0" sldId="288"/>
            <ac:cxnSpMk id="67601" creationId="{00000000-0000-0000-0000-000000000000}"/>
          </ac:cxnSpMkLst>
        </pc:cxnChg>
        <pc:cxnChg chg="mod">
          <ac:chgData name="zeshan khan" userId="S::zeshan.khan@nu.edu.pk::860a7133-657c-43e7-a51a-16ddffe6fb40" providerId="AD" clId="Web-{EBB36186-377A-353D-F712-50865E7D4932}" dt="2023-08-20T13:27:37.516" v="84"/>
          <ac:cxnSpMkLst>
            <pc:docMk/>
            <pc:sldMk cId="0" sldId="288"/>
            <ac:cxnSpMk id="67602" creationId="{00000000-0000-0000-0000-000000000000}"/>
          </ac:cxnSpMkLst>
        </pc:cxnChg>
      </pc:sldChg>
      <pc:sldChg chg="addSp delSp modSp mod setBg">
        <pc:chgData name="zeshan khan" userId="S::zeshan.khan@nu.edu.pk::860a7133-657c-43e7-a51a-16ddffe6fb40" providerId="AD" clId="Web-{EBB36186-377A-353D-F712-50865E7D4932}" dt="2023-08-20T13:44:27.614" v="150" actId="20577"/>
        <pc:sldMkLst>
          <pc:docMk/>
          <pc:sldMk cId="0" sldId="289"/>
        </pc:sldMkLst>
        <pc:spChg chg="mod">
          <ac:chgData name="zeshan khan" userId="S::zeshan.khan@nu.edu.pk::860a7133-657c-43e7-a51a-16ddffe6fb40" providerId="AD" clId="Web-{EBB36186-377A-353D-F712-50865E7D4932}" dt="2023-08-20T13:28:05.830" v="92"/>
          <ac:spMkLst>
            <pc:docMk/>
            <pc:sldMk cId="0" sldId="289"/>
            <ac:spMk id="23" creationId="{00000000-0000-0000-0000-000000000000}"/>
          </ac:spMkLst>
        </pc:spChg>
        <pc:spChg chg="mod">
          <ac:chgData name="zeshan khan" userId="S::zeshan.khan@nu.edu.pk::860a7133-657c-43e7-a51a-16ddffe6fb40" providerId="AD" clId="Web-{EBB36186-377A-353D-F712-50865E7D4932}" dt="2023-08-20T13:44:27.614" v="150" actId="20577"/>
          <ac:spMkLst>
            <pc:docMk/>
            <pc:sldMk cId="0" sldId="289"/>
            <ac:spMk id="69634" creationId="{00000000-0000-0000-0000-000000000000}"/>
          </ac:spMkLst>
        </pc:spChg>
        <pc:spChg chg="del">
          <ac:chgData name="zeshan khan" userId="S::zeshan.khan@nu.edu.pk::860a7133-657c-43e7-a51a-16ddffe6fb40" providerId="AD" clId="Web-{EBB36186-377A-353D-F712-50865E7D4932}" dt="2023-08-20T13:28:11.549" v="93"/>
          <ac:spMkLst>
            <pc:docMk/>
            <pc:sldMk cId="0" sldId="289"/>
            <ac:spMk id="69635" creationId="{00000000-0000-0000-0000-000000000000}"/>
          </ac:spMkLst>
        </pc:spChg>
        <pc:spChg chg="mod">
          <ac:chgData name="zeshan khan" userId="S::zeshan.khan@nu.edu.pk::860a7133-657c-43e7-a51a-16ddffe6fb40" providerId="AD" clId="Web-{EBB36186-377A-353D-F712-50865E7D4932}" dt="2023-08-20T13:28:05.830" v="92"/>
          <ac:spMkLst>
            <pc:docMk/>
            <pc:sldMk cId="0" sldId="289"/>
            <ac:spMk id="69636" creationId="{00000000-0000-0000-0000-000000000000}"/>
          </ac:spMkLst>
        </pc:spChg>
        <pc:spChg chg="mod">
          <ac:chgData name="zeshan khan" userId="S::zeshan.khan@nu.edu.pk::860a7133-657c-43e7-a51a-16ddffe6fb40" providerId="AD" clId="Web-{EBB36186-377A-353D-F712-50865E7D4932}" dt="2023-08-20T13:28:05.830" v="92"/>
          <ac:spMkLst>
            <pc:docMk/>
            <pc:sldMk cId="0" sldId="289"/>
            <ac:spMk id="69637" creationId="{00000000-0000-0000-0000-000000000000}"/>
          </ac:spMkLst>
        </pc:spChg>
        <pc:spChg chg="mod">
          <ac:chgData name="zeshan khan" userId="S::zeshan.khan@nu.edu.pk::860a7133-657c-43e7-a51a-16ddffe6fb40" providerId="AD" clId="Web-{EBB36186-377A-353D-F712-50865E7D4932}" dt="2023-08-20T13:28:05.830" v="92"/>
          <ac:spMkLst>
            <pc:docMk/>
            <pc:sldMk cId="0" sldId="289"/>
            <ac:spMk id="69638" creationId="{00000000-0000-0000-0000-000000000000}"/>
          </ac:spMkLst>
        </pc:spChg>
        <pc:spChg chg="mod">
          <ac:chgData name="zeshan khan" userId="S::zeshan.khan@nu.edu.pk::860a7133-657c-43e7-a51a-16ddffe6fb40" providerId="AD" clId="Web-{EBB36186-377A-353D-F712-50865E7D4932}" dt="2023-08-20T13:28:05.830" v="92"/>
          <ac:spMkLst>
            <pc:docMk/>
            <pc:sldMk cId="0" sldId="289"/>
            <ac:spMk id="69639" creationId="{00000000-0000-0000-0000-000000000000}"/>
          </ac:spMkLst>
        </pc:spChg>
        <pc:spChg chg="mod">
          <ac:chgData name="zeshan khan" userId="S::zeshan.khan@nu.edu.pk::860a7133-657c-43e7-a51a-16ddffe6fb40" providerId="AD" clId="Web-{EBB36186-377A-353D-F712-50865E7D4932}" dt="2023-08-20T13:28:05.830" v="92"/>
          <ac:spMkLst>
            <pc:docMk/>
            <pc:sldMk cId="0" sldId="289"/>
            <ac:spMk id="69640" creationId="{00000000-0000-0000-0000-000000000000}"/>
          </ac:spMkLst>
        </pc:spChg>
        <pc:spChg chg="mod">
          <ac:chgData name="zeshan khan" userId="S::zeshan.khan@nu.edu.pk::860a7133-657c-43e7-a51a-16ddffe6fb40" providerId="AD" clId="Web-{EBB36186-377A-353D-F712-50865E7D4932}" dt="2023-08-20T13:28:05.830" v="92"/>
          <ac:spMkLst>
            <pc:docMk/>
            <pc:sldMk cId="0" sldId="289"/>
            <ac:spMk id="69641" creationId="{00000000-0000-0000-0000-000000000000}"/>
          </ac:spMkLst>
        </pc:spChg>
        <pc:spChg chg="mod">
          <ac:chgData name="zeshan khan" userId="S::zeshan.khan@nu.edu.pk::860a7133-657c-43e7-a51a-16ddffe6fb40" providerId="AD" clId="Web-{EBB36186-377A-353D-F712-50865E7D4932}" dt="2023-08-20T13:28:05.830" v="92"/>
          <ac:spMkLst>
            <pc:docMk/>
            <pc:sldMk cId="0" sldId="289"/>
            <ac:spMk id="69642" creationId="{00000000-0000-0000-0000-000000000000}"/>
          </ac:spMkLst>
        </pc:spChg>
        <pc:spChg chg="mod">
          <ac:chgData name="zeshan khan" userId="S::zeshan.khan@nu.edu.pk::860a7133-657c-43e7-a51a-16ddffe6fb40" providerId="AD" clId="Web-{EBB36186-377A-353D-F712-50865E7D4932}" dt="2023-08-20T13:28:05.830" v="92"/>
          <ac:spMkLst>
            <pc:docMk/>
            <pc:sldMk cId="0" sldId="289"/>
            <ac:spMk id="69643" creationId="{00000000-0000-0000-0000-000000000000}"/>
          </ac:spMkLst>
        </pc:spChg>
        <pc:spChg chg="mod">
          <ac:chgData name="zeshan khan" userId="S::zeshan.khan@nu.edu.pk::860a7133-657c-43e7-a51a-16ddffe6fb40" providerId="AD" clId="Web-{EBB36186-377A-353D-F712-50865E7D4932}" dt="2023-08-20T13:28:05.830" v="92"/>
          <ac:spMkLst>
            <pc:docMk/>
            <pc:sldMk cId="0" sldId="289"/>
            <ac:spMk id="69651" creationId="{00000000-0000-0000-0000-000000000000}"/>
          </ac:spMkLst>
        </pc:spChg>
        <pc:spChg chg="mod">
          <ac:chgData name="zeshan khan" userId="S::zeshan.khan@nu.edu.pk::860a7133-657c-43e7-a51a-16ddffe6fb40" providerId="AD" clId="Web-{EBB36186-377A-353D-F712-50865E7D4932}" dt="2023-08-20T13:28:05.830" v="92"/>
          <ac:spMkLst>
            <pc:docMk/>
            <pc:sldMk cId="0" sldId="289"/>
            <ac:spMk id="69652" creationId="{00000000-0000-0000-0000-000000000000}"/>
          </ac:spMkLst>
        </pc:spChg>
        <pc:spChg chg="add">
          <ac:chgData name="zeshan khan" userId="S::zeshan.khan@nu.edu.pk::860a7133-657c-43e7-a51a-16ddffe6fb40" providerId="AD" clId="Web-{EBB36186-377A-353D-F712-50865E7D4932}" dt="2023-08-20T13:28:05.830" v="92"/>
          <ac:spMkLst>
            <pc:docMk/>
            <pc:sldMk cId="0" sldId="289"/>
            <ac:spMk id="69685" creationId="{1996130F-9AB5-4DE9-8574-3AF891C5C172}"/>
          </ac:spMkLst>
        </pc:spChg>
        <pc:spChg chg="add">
          <ac:chgData name="zeshan khan" userId="S::zeshan.khan@nu.edu.pk::860a7133-657c-43e7-a51a-16ddffe6fb40" providerId="AD" clId="Web-{EBB36186-377A-353D-F712-50865E7D4932}" dt="2023-08-20T13:28:05.830" v="92"/>
          <ac:spMkLst>
            <pc:docMk/>
            <pc:sldMk cId="0" sldId="289"/>
            <ac:spMk id="69687" creationId="{7326F4E6-9131-42DA-97B2-0BA8D1E258AD}"/>
          </ac:spMkLst>
        </pc:spChg>
        <pc:spChg chg="add">
          <ac:chgData name="zeshan khan" userId="S::zeshan.khan@nu.edu.pk::860a7133-657c-43e7-a51a-16ddffe6fb40" providerId="AD" clId="Web-{EBB36186-377A-353D-F712-50865E7D4932}" dt="2023-08-20T13:28:05.830" v="92"/>
          <ac:spMkLst>
            <pc:docMk/>
            <pc:sldMk cId="0" sldId="289"/>
            <ac:spMk id="69689" creationId="{1EDD21E1-BAF0-4314-AB31-82ECB8AC9EA9}"/>
          </ac:spMkLst>
        </pc:spChg>
        <pc:spChg chg="add">
          <ac:chgData name="zeshan khan" userId="S::zeshan.khan@nu.edu.pk::860a7133-657c-43e7-a51a-16ddffe6fb40" providerId="AD" clId="Web-{EBB36186-377A-353D-F712-50865E7D4932}" dt="2023-08-20T13:28:05.830" v="92"/>
          <ac:spMkLst>
            <pc:docMk/>
            <pc:sldMk cId="0" sldId="289"/>
            <ac:spMk id="69691" creationId="{FDC8619C-F25D-468E-95FA-2A2151D7DDD2}"/>
          </ac:spMkLst>
        </pc:spChg>
        <pc:spChg chg="add">
          <ac:chgData name="zeshan khan" userId="S::zeshan.khan@nu.edu.pk::860a7133-657c-43e7-a51a-16ddffe6fb40" providerId="AD" clId="Web-{EBB36186-377A-353D-F712-50865E7D4932}" dt="2023-08-20T13:28:05.830" v="92"/>
          <ac:spMkLst>
            <pc:docMk/>
            <pc:sldMk cId="0" sldId="289"/>
            <ac:spMk id="69693" creationId="{7D9439D6-DEAD-4CEB-A61B-BE3D64D1B598}"/>
          </ac:spMkLst>
        </pc:spChg>
        <pc:grpChg chg="add">
          <ac:chgData name="zeshan khan" userId="S::zeshan.khan@nu.edu.pk::860a7133-657c-43e7-a51a-16ddffe6fb40" providerId="AD" clId="Web-{EBB36186-377A-353D-F712-50865E7D4932}" dt="2023-08-20T13:28:05.830" v="92"/>
          <ac:grpSpMkLst>
            <pc:docMk/>
            <pc:sldMk cId="0" sldId="289"/>
            <ac:grpSpMk id="69657" creationId="{166BF9EE-F7AC-4FA5-AC7E-001B3A642F75}"/>
          </ac:grpSpMkLst>
        </pc:grpChg>
        <pc:grpChg chg="add">
          <ac:chgData name="zeshan khan" userId="S::zeshan.khan@nu.edu.pk::860a7133-657c-43e7-a51a-16ddffe6fb40" providerId="AD" clId="Web-{EBB36186-377A-353D-F712-50865E7D4932}" dt="2023-08-20T13:28:05.830" v="92"/>
          <ac:grpSpMkLst>
            <pc:docMk/>
            <pc:sldMk cId="0" sldId="289"/>
            <ac:grpSpMk id="69671" creationId="{E312DBA5-56D8-42B2-BA94-28168C2A6703}"/>
          </ac:grpSpMkLst>
        </pc:grpChg>
        <pc:picChg chg="add mod">
          <ac:chgData name="zeshan khan" userId="S::zeshan.khan@nu.edu.pk::860a7133-657c-43e7-a51a-16ddffe6fb40" providerId="AD" clId="Web-{EBB36186-377A-353D-F712-50865E7D4932}" dt="2023-08-20T13:28:17.283" v="96" actId="14100"/>
          <ac:picMkLst>
            <pc:docMk/>
            <pc:sldMk cId="0" sldId="289"/>
            <ac:picMk id="2" creationId="{A974A5F8-382B-DF1F-C181-A81BA9A33A3F}"/>
          </ac:picMkLst>
        </pc:picChg>
        <pc:picChg chg="add del">
          <ac:chgData name="zeshan khan" userId="S::zeshan.khan@nu.edu.pk::860a7133-657c-43e7-a51a-16ddffe6fb40" providerId="AD" clId="Web-{EBB36186-377A-353D-F712-50865E7D4932}" dt="2023-08-20T13:28:02.080" v="91"/>
          <ac:picMkLst>
            <pc:docMk/>
            <pc:sldMk cId="0" sldId="289"/>
            <ac:picMk id="69653" creationId="{00000000-0000-0000-0000-000000000000}"/>
          </ac:picMkLst>
        </pc:picChg>
        <pc:cxnChg chg="mod">
          <ac:chgData name="zeshan khan" userId="S::zeshan.khan@nu.edu.pk::860a7133-657c-43e7-a51a-16ddffe6fb40" providerId="AD" clId="Web-{EBB36186-377A-353D-F712-50865E7D4932}" dt="2023-08-20T13:28:05.830" v="92"/>
          <ac:cxnSpMkLst>
            <pc:docMk/>
            <pc:sldMk cId="0" sldId="289"/>
            <ac:cxnSpMk id="69644" creationId="{00000000-0000-0000-0000-000000000000}"/>
          </ac:cxnSpMkLst>
        </pc:cxnChg>
        <pc:cxnChg chg="mod">
          <ac:chgData name="zeshan khan" userId="S::zeshan.khan@nu.edu.pk::860a7133-657c-43e7-a51a-16ddffe6fb40" providerId="AD" clId="Web-{EBB36186-377A-353D-F712-50865E7D4932}" dt="2023-08-20T13:28:05.830" v="92"/>
          <ac:cxnSpMkLst>
            <pc:docMk/>
            <pc:sldMk cId="0" sldId="289"/>
            <ac:cxnSpMk id="69645" creationId="{00000000-0000-0000-0000-000000000000}"/>
          </ac:cxnSpMkLst>
        </pc:cxnChg>
        <pc:cxnChg chg="mod">
          <ac:chgData name="zeshan khan" userId="S::zeshan.khan@nu.edu.pk::860a7133-657c-43e7-a51a-16ddffe6fb40" providerId="AD" clId="Web-{EBB36186-377A-353D-F712-50865E7D4932}" dt="2023-08-20T13:28:05.830" v="92"/>
          <ac:cxnSpMkLst>
            <pc:docMk/>
            <pc:sldMk cId="0" sldId="289"/>
            <ac:cxnSpMk id="69646" creationId="{00000000-0000-0000-0000-000000000000}"/>
          </ac:cxnSpMkLst>
        </pc:cxnChg>
        <pc:cxnChg chg="mod">
          <ac:chgData name="zeshan khan" userId="S::zeshan.khan@nu.edu.pk::860a7133-657c-43e7-a51a-16ddffe6fb40" providerId="AD" clId="Web-{EBB36186-377A-353D-F712-50865E7D4932}" dt="2023-08-20T13:28:05.830" v="92"/>
          <ac:cxnSpMkLst>
            <pc:docMk/>
            <pc:sldMk cId="0" sldId="289"/>
            <ac:cxnSpMk id="69647" creationId="{00000000-0000-0000-0000-000000000000}"/>
          </ac:cxnSpMkLst>
        </pc:cxnChg>
        <pc:cxnChg chg="mod">
          <ac:chgData name="zeshan khan" userId="S::zeshan.khan@nu.edu.pk::860a7133-657c-43e7-a51a-16ddffe6fb40" providerId="AD" clId="Web-{EBB36186-377A-353D-F712-50865E7D4932}" dt="2023-08-20T13:28:05.830" v="92"/>
          <ac:cxnSpMkLst>
            <pc:docMk/>
            <pc:sldMk cId="0" sldId="289"/>
            <ac:cxnSpMk id="69648" creationId="{00000000-0000-0000-0000-000000000000}"/>
          </ac:cxnSpMkLst>
        </pc:cxnChg>
        <pc:cxnChg chg="mod">
          <ac:chgData name="zeshan khan" userId="S::zeshan.khan@nu.edu.pk::860a7133-657c-43e7-a51a-16ddffe6fb40" providerId="AD" clId="Web-{EBB36186-377A-353D-F712-50865E7D4932}" dt="2023-08-20T13:28:05.830" v="92"/>
          <ac:cxnSpMkLst>
            <pc:docMk/>
            <pc:sldMk cId="0" sldId="289"/>
            <ac:cxnSpMk id="69649" creationId="{00000000-0000-0000-0000-000000000000}"/>
          </ac:cxnSpMkLst>
        </pc:cxnChg>
        <pc:cxnChg chg="mod">
          <ac:chgData name="zeshan khan" userId="S::zeshan.khan@nu.edu.pk::860a7133-657c-43e7-a51a-16ddffe6fb40" providerId="AD" clId="Web-{EBB36186-377A-353D-F712-50865E7D4932}" dt="2023-08-20T13:28:05.830" v="92"/>
          <ac:cxnSpMkLst>
            <pc:docMk/>
            <pc:sldMk cId="0" sldId="289"/>
            <ac:cxnSpMk id="69650" creationId="{00000000-0000-0000-0000-000000000000}"/>
          </ac:cxnSpMkLst>
        </pc:cxnChg>
      </pc:sldChg>
      <pc:sldChg chg="addSp delSp modSp mod setBg">
        <pc:chgData name="zeshan khan" userId="S::zeshan.khan@nu.edu.pk::860a7133-657c-43e7-a51a-16ddffe6fb40" providerId="AD" clId="Web-{EBB36186-377A-353D-F712-50865E7D4932}" dt="2023-08-20T13:44:32.818" v="154" actId="20577"/>
        <pc:sldMkLst>
          <pc:docMk/>
          <pc:sldMk cId="0" sldId="290"/>
        </pc:sldMkLst>
        <pc:spChg chg="mod">
          <ac:chgData name="zeshan khan" userId="S::zeshan.khan@nu.edu.pk::860a7133-657c-43e7-a51a-16ddffe6fb40" providerId="AD" clId="Web-{EBB36186-377A-353D-F712-50865E7D4932}" dt="2023-08-20T13:28:24.112" v="98"/>
          <ac:spMkLst>
            <pc:docMk/>
            <pc:sldMk cId="0" sldId="290"/>
            <ac:spMk id="22" creationId="{00000000-0000-0000-0000-000000000000}"/>
          </ac:spMkLst>
        </pc:spChg>
        <pc:spChg chg="mod">
          <ac:chgData name="zeshan khan" userId="S::zeshan.khan@nu.edu.pk::860a7133-657c-43e7-a51a-16ddffe6fb40" providerId="AD" clId="Web-{EBB36186-377A-353D-F712-50865E7D4932}" dt="2023-08-20T13:44:32.818" v="154" actId="20577"/>
          <ac:spMkLst>
            <pc:docMk/>
            <pc:sldMk cId="0" sldId="290"/>
            <ac:spMk id="71682" creationId="{00000000-0000-0000-0000-000000000000}"/>
          </ac:spMkLst>
        </pc:spChg>
        <pc:spChg chg="del">
          <ac:chgData name="zeshan khan" userId="S::zeshan.khan@nu.edu.pk::860a7133-657c-43e7-a51a-16ddffe6fb40" providerId="AD" clId="Web-{EBB36186-377A-353D-F712-50865E7D4932}" dt="2023-08-20T13:28:28.643" v="99"/>
          <ac:spMkLst>
            <pc:docMk/>
            <pc:sldMk cId="0" sldId="290"/>
            <ac:spMk id="71683" creationId="{00000000-0000-0000-0000-000000000000}"/>
          </ac:spMkLst>
        </pc:spChg>
        <pc:spChg chg="mod">
          <ac:chgData name="zeshan khan" userId="S::zeshan.khan@nu.edu.pk::860a7133-657c-43e7-a51a-16ddffe6fb40" providerId="AD" clId="Web-{EBB36186-377A-353D-F712-50865E7D4932}" dt="2023-08-20T13:28:24.112" v="98"/>
          <ac:spMkLst>
            <pc:docMk/>
            <pc:sldMk cId="0" sldId="290"/>
            <ac:spMk id="71684" creationId="{00000000-0000-0000-0000-000000000000}"/>
          </ac:spMkLst>
        </pc:spChg>
        <pc:spChg chg="mod">
          <ac:chgData name="zeshan khan" userId="S::zeshan.khan@nu.edu.pk::860a7133-657c-43e7-a51a-16ddffe6fb40" providerId="AD" clId="Web-{EBB36186-377A-353D-F712-50865E7D4932}" dt="2023-08-20T13:28:24.112" v="98"/>
          <ac:spMkLst>
            <pc:docMk/>
            <pc:sldMk cId="0" sldId="290"/>
            <ac:spMk id="71685" creationId="{00000000-0000-0000-0000-000000000000}"/>
          </ac:spMkLst>
        </pc:spChg>
        <pc:spChg chg="mod">
          <ac:chgData name="zeshan khan" userId="S::zeshan.khan@nu.edu.pk::860a7133-657c-43e7-a51a-16ddffe6fb40" providerId="AD" clId="Web-{EBB36186-377A-353D-F712-50865E7D4932}" dt="2023-08-20T13:28:24.112" v="98"/>
          <ac:spMkLst>
            <pc:docMk/>
            <pc:sldMk cId="0" sldId="290"/>
            <ac:spMk id="71686" creationId="{00000000-0000-0000-0000-000000000000}"/>
          </ac:spMkLst>
        </pc:spChg>
        <pc:spChg chg="mod">
          <ac:chgData name="zeshan khan" userId="S::zeshan.khan@nu.edu.pk::860a7133-657c-43e7-a51a-16ddffe6fb40" providerId="AD" clId="Web-{EBB36186-377A-353D-F712-50865E7D4932}" dt="2023-08-20T13:28:24.112" v="98"/>
          <ac:spMkLst>
            <pc:docMk/>
            <pc:sldMk cId="0" sldId="290"/>
            <ac:spMk id="71687" creationId="{00000000-0000-0000-0000-000000000000}"/>
          </ac:spMkLst>
        </pc:spChg>
        <pc:spChg chg="mod">
          <ac:chgData name="zeshan khan" userId="S::zeshan.khan@nu.edu.pk::860a7133-657c-43e7-a51a-16ddffe6fb40" providerId="AD" clId="Web-{EBB36186-377A-353D-F712-50865E7D4932}" dt="2023-08-20T13:28:24.112" v="98"/>
          <ac:spMkLst>
            <pc:docMk/>
            <pc:sldMk cId="0" sldId="290"/>
            <ac:spMk id="71688" creationId="{00000000-0000-0000-0000-000000000000}"/>
          </ac:spMkLst>
        </pc:spChg>
        <pc:spChg chg="mod">
          <ac:chgData name="zeshan khan" userId="S::zeshan.khan@nu.edu.pk::860a7133-657c-43e7-a51a-16ddffe6fb40" providerId="AD" clId="Web-{EBB36186-377A-353D-F712-50865E7D4932}" dt="2023-08-20T13:28:24.112" v="98"/>
          <ac:spMkLst>
            <pc:docMk/>
            <pc:sldMk cId="0" sldId="290"/>
            <ac:spMk id="71689" creationId="{00000000-0000-0000-0000-000000000000}"/>
          </ac:spMkLst>
        </pc:spChg>
        <pc:spChg chg="mod">
          <ac:chgData name="zeshan khan" userId="S::zeshan.khan@nu.edu.pk::860a7133-657c-43e7-a51a-16ddffe6fb40" providerId="AD" clId="Web-{EBB36186-377A-353D-F712-50865E7D4932}" dt="2023-08-20T13:28:24.112" v="98"/>
          <ac:spMkLst>
            <pc:docMk/>
            <pc:sldMk cId="0" sldId="290"/>
            <ac:spMk id="71690" creationId="{00000000-0000-0000-0000-000000000000}"/>
          </ac:spMkLst>
        </pc:spChg>
        <pc:spChg chg="mod">
          <ac:chgData name="zeshan khan" userId="S::zeshan.khan@nu.edu.pk::860a7133-657c-43e7-a51a-16ddffe6fb40" providerId="AD" clId="Web-{EBB36186-377A-353D-F712-50865E7D4932}" dt="2023-08-20T13:28:24.112" v="98"/>
          <ac:spMkLst>
            <pc:docMk/>
            <pc:sldMk cId="0" sldId="290"/>
            <ac:spMk id="71691" creationId="{00000000-0000-0000-0000-000000000000}"/>
          </ac:spMkLst>
        </pc:spChg>
        <pc:spChg chg="mod">
          <ac:chgData name="zeshan khan" userId="S::zeshan.khan@nu.edu.pk::860a7133-657c-43e7-a51a-16ddffe6fb40" providerId="AD" clId="Web-{EBB36186-377A-353D-F712-50865E7D4932}" dt="2023-08-20T13:28:24.112" v="98"/>
          <ac:spMkLst>
            <pc:docMk/>
            <pc:sldMk cId="0" sldId="290"/>
            <ac:spMk id="71699" creationId="{00000000-0000-0000-0000-000000000000}"/>
          </ac:spMkLst>
        </pc:spChg>
        <pc:spChg chg="mod">
          <ac:chgData name="zeshan khan" userId="S::zeshan.khan@nu.edu.pk::860a7133-657c-43e7-a51a-16ddffe6fb40" providerId="AD" clId="Web-{EBB36186-377A-353D-F712-50865E7D4932}" dt="2023-08-20T13:28:24.112" v="98"/>
          <ac:spMkLst>
            <pc:docMk/>
            <pc:sldMk cId="0" sldId="290"/>
            <ac:spMk id="71700" creationId="{00000000-0000-0000-0000-000000000000}"/>
          </ac:spMkLst>
        </pc:spChg>
        <pc:spChg chg="add">
          <ac:chgData name="zeshan khan" userId="S::zeshan.khan@nu.edu.pk::860a7133-657c-43e7-a51a-16ddffe6fb40" providerId="AD" clId="Web-{EBB36186-377A-353D-F712-50865E7D4932}" dt="2023-08-20T13:28:24.112" v="98"/>
          <ac:spMkLst>
            <pc:docMk/>
            <pc:sldMk cId="0" sldId="290"/>
            <ac:spMk id="71733" creationId="{1996130F-9AB5-4DE9-8574-3AF891C5C172}"/>
          </ac:spMkLst>
        </pc:spChg>
        <pc:spChg chg="add">
          <ac:chgData name="zeshan khan" userId="S::zeshan.khan@nu.edu.pk::860a7133-657c-43e7-a51a-16ddffe6fb40" providerId="AD" clId="Web-{EBB36186-377A-353D-F712-50865E7D4932}" dt="2023-08-20T13:28:24.112" v="98"/>
          <ac:spMkLst>
            <pc:docMk/>
            <pc:sldMk cId="0" sldId="290"/>
            <ac:spMk id="71735" creationId="{7326F4E6-9131-42DA-97B2-0BA8D1E258AD}"/>
          </ac:spMkLst>
        </pc:spChg>
        <pc:spChg chg="add">
          <ac:chgData name="zeshan khan" userId="S::zeshan.khan@nu.edu.pk::860a7133-657c-43e7-a51a-16ddffe6fb40" providerId="AD" clId="Web-{EBB36186-377A-353D-F712-50865E7D4932}" dt="2023-08-20T13:28:24.112" v="98"/>
          <ac:spMkLst>
            <pc:docMk/>
            <pc:sldMk cId="0" sldId="290"/>
            <ac:spMk id="71737" creationId="{1EDD21E1-BAF0-4314-AB31-82ECB8AC9EA9}"/>
          </ac:spMkLst>
        </pc:spChg>
        <pc:spChg chg="add">
          <ac:chgData name="zeshan khan" userId="S::zeshan.khan@nu.edu.pk::860a7133-657c-43e7-a51a-16ddffe6fb40" providerId="AD" clId="Web-{EBB36186-377A-353D-F712-50865E7D4932}" dt="2023-08-20T13:28:24.112" v="98"/>
          <ac:spMkLst>
            <pc:docMk/>
            <pc:sldMk cId="0" sldId="290"/>
            <ac:spMk id="71739" creationId="{FDC8619C-F25D-468E-95FA-2A2151D7DDD2}"/>
          </ac:spMkLst>
        </pc:spChg>
        <pc:spChg chg="add">
          <ac:chgData name="zeshan khan" userId="S::zeshan.khan@nu.edu.pk::860a7133-657c-43e7-a51a-16ddffe6fb40" providerId="AD" clId="Web-{EBB36186-377A-353D-F712-50865E7D4932}" dt="2023-08-20T13:28:24.112" v="98"/>
          <ac:spMkLst>
            <pc:docMk/>
            <pc:sldMk cId="0" sldId="290"/>
            <ac:spMk id="71741" creationId="{7D9439D6-DEAD-4CEB-A61B-BE3D64D1B598}"/>
          </ac:spMkLst>
        </pc:spChg>
        <pc:grpChg chg="add">
          <ac:chgData name="zeshan khan" userId="S::zeshan.khan@nu.edu.pk::860a7133-657c-43e7-a51a-16ddffe6fb40" providerId="AD" clId="Web-{EBB36186-377A-353D-F712-50865E7D4932}" dt="2023-08-20T13:28:24.112" v="98"/>
          <ac:grpSpMkLst>
            <pc:docMk/>
            <pc:sldMk cId="0" sldId="290"/>
            <ac:grpSpMk id="71705" creationId="{166BF9EE-F7AC-4FA5-AC7E-001B3A642F75}"/>
          </ac:grpSpMkLst>
        </pc:grpChg>
        <pc:grpChg chg="add">
          <ac:chgData name="zeshan khan" userId="S::zeshan.khan@nu.edu.pk::860a7133-657c-43e7-a51a-16ddffe6fb40" providerId="AD" clId="Web-{EBB36186-377A-353D-F712-50865E7D4932}" dt="2023-08-20T13:28:24.112" v="98"/>
          <ac:grpSpMkLst>
            <pc:docMk/>
            <pc:sldMk cId="0" sldId="290"/>
            <ac:grpSpMk id="71719" creationId="{E312DBA5-56D8-42B2-BA94-28168C2A6703}"/>
          </ac:grpSpMkLst>
        </pc:grpChg>
        <pc:picChg chg="add mod">
          <ac:chgData name="zeshan khan" userId="S::zeshan.khan@nu.edu.pk::860a7133-657c-43e7-a51a-16ddffe6fb40" providerId="AD" clId="Web-{EBB36186-377A-353D-F712-50865E7D4932}" dt="2023-08-20T13:28:35.628" v="102" actId="14100"/>
          <ac:picMkLst>
            <pc:docMk/>
            <pc:sldMk cId="0" sldId="290"/>
            <ac:picMk id="2" creationId="{DA9D848E-757F-15C7-D806-BC83726518F4}"/>
          </ac:picMkLst>
        </pc:picChg>
        <pc:picChg chg="del">
          <ac:chgData name="zeshan khan" userId="S::zeshan.khan@nu.edu.pk::860a7133-657c-43e7-a51a-16ddffe6fb40" providerId="AD" clId="Web-{EBB36186-377A-353D-F712-50865E7D4932}" dt="2023-08-20T13:28:20.096" v="97"/>
          <ac:picMkLst>
            <pc:docMk/>
            <pc:sldMk cId="0" sldId="290"/>
            <ac:picMk id="71701" creationId="{00000000-0000-0000-0000-000000000000}"/>
          </ac:picMkLst>
        </pc:picChg>
        <pc:cxnChg chg="mod">
          <ac:chgData name="zeshan khan" userId="S::zeshan.khan@nu.edu.pk::860a7133-657c-43e7-a51a-16ddffe6fb40" providerId="AD" clId="Web-{EBB36186-377A-353D-F712-50865E7D4932}" dt="2023-08-20T13:28:24.112" v="98"/>
          <ac:cxnSpMkLst>
            <pc:docMk/>
            <pc:sldMk cId="0" sldId="290"/>
            <ac:cxnSpMk id="71692" creationId="{00000000-0000-0000-0000-000000000000}"/>
          </ac:cxnSpMkLst>
        </pc:cxnChg>
        <pc:cxnChg chg="mod">
          <ac:chgData name="zeshan khan" userId="S::zeshan.khan@nu.edu.pk::860a7133-657c-43e7-a51a-16ddffe6fb40" providerId="AD" clId="Web-{EBB36186-377A-353D-F712-50865E7D4932}" dt="2023-08-20T13:28:24.112" v="98"/>
          <ac:cxnSpMkLst>
            <pc:docMk/>
            <pc:sldMk cId="0" sldId="290"/>
            <ac:cxnSpMk id="71693" creationId="{00000000-0000-0000-0000-000000000000}"/>
          </ac:cxnSpMkLst>
        </pc:cxnChg>
        <pc:cxnChg chg="mod">
          <ac:chgData name="zeshan khan" userId="S::zeshan.khan@nu.edu.pk::860a7133-657c-43e7-a51a-16ddffe6fb40" providerId="AD" clId="Web-{EBB36186-377A-353D-F712-50865E7D4932}" dt="2023-08-20T13:28:24.112" v="98"/>
          <ac:cxnSpMkLst>
            <pc:docMk/>
            <pc:sldMk cId="0" sldId="290"/>
            <ac:cxnSpMk id="71694" creationId="{00000000-0000-0000-0000-000000000000}"/>
          </ac:cxnSpMkLst>
        </pc:cxnChg>
        <pc:cxnChg chg="mod">
          <ac:chgData name="zeshan khan" userId="S::zeshan.khan@nu.edu.pk::860a7133-657c-43e7-a51a-16ddffe6fb40" providerId="AD" clId="Web-{EBB36186-377A-353D-F712-50865E7D4932}" dt="2023-08-20T13:28:24.112" v="98"/>
          <ac:cxnSpMkLst>
            <pc:docMk/>
            <pc:sldMk cId="0" sldId="290"/>
            <ac:cxnSpMk id="71695" creationId="{00000000-0000-0000-0000-000000000000}"/>
          </ac:cxnSpMkLst>
        </pc:cxnChg>
        <pc:cxnChg chg="mod">
          <ac:chgData name="zeshan khan" userId="S::zeshan.khan@nu.edu.pk::860a7133-657c-43e7-a51a-16ddffe6fb40" providerId="AD" clId="Web-{EBB36186-377A-353D-F712-50865E7D4932}" dt="2023-08-20T13:28:24.112" v="98"/>
          <ac:cxnSpMkLst>
            <pc:docMk/>
            <pc:sldMk cId="0" sldId="290"/>
            <ac:cxnSpMk id="71696" creationId="{00000000-0000-0000-0000-000000000000}"/>
          </ac:cxnSpMkLst>
        </pc:cxnChg>
        <pc:cxnChg chg="mod">
          <ac:chgData name="zeshan khan" userId="S::zeshan.khan@nu.edu.pk::860a7133-657c-43e7-a51a-16ddffe6fb40" providerId="AD" clId="Web-{EBB36186-377A-353D-F712-50865E7D4932}" dt="2023-08-20T13:28:24.112" v="98"/>
          <ac:cxnSpMkLst>
            <pc:docMk/>
            <pc:sldMk cId="0" sldId="290"/>
            <ac:cxnSpMk id="71697" creationId="{00000000-0000-0000-0000-000000000000}"/>
          </ac:cxnSpMkLst>
        </pc:cxnChg>
        <pc:cxnChg chg="mod">
          <ac:chgData name="zeshan khan" userId="S::zeshan.khan@nu.edu.pk::860a7133-657c-43e7-a51a-16ddffe6fb40" providerId="AD" clId="Web-{EBB36186-377A-353D-F712-50865E7D4932}" dt="2023-08-20T13:28:24.112" v="98"/>
          <ac:cxnSpMkLst>
            <pc:docMk/>
            <pc:sldMk cId="0" sldId="290"/>
            <ac:cxnSpMk id="71698" creationId="{00000000-0000-0000-0000-000000000000}"/>
          </ac:cxnSpMkLst>
        </pc:cxnChg>
      </pc:sldChg>
      <pc:sldChg chg="del">
        <pc:chgData name="zeshan khan" userId="S::zeshan.khan@nu.edu.pk::860a7133-657c-43e7-a51a-16ddffe6fb40" providerId="AD" clId="Web-{EBB36186-377A-353D-F712-50865E7D4932}" dt="2023-08-20T13:28:47.566" v="103"/>
        <pc:sldMkLst>
          <pc:docMk/>
          <pc:sldMk cId="0" sldId="291"/>
        </pc:sldMkLst>
      </pc:sldChg>
      <pc:sldChg chg="addSp modSp new mod setBg modClrScheme chgLayout">
        <pc:chgData name="zeshan khan" userId="S::zeshan.khan@nu.edu.pk::860a7133-657c-43e7-a51a-16ddffe6fb40" providerId="AD" clId="Web-{EBB36186-377A-353D-F712-50865E7D4932}" dt="2023-08-20T13:35:54.299" v="124" actId="20577"/>
        <pc:sldMkLst>
          <pc:docMk/>
          <pc:sldMk cId="558023680" sldId="297"/>
        </pc:sldMkLst>
        <pc:spChg chg="add mod">
          <ac:chgData name="zeshan khan" userId="S::zeshan.khan@nu.edu.pk::860a7133-657c-43e7-a51a-16ddffe6fb40" providerId="AD" clId="Web-{EBB36186-377A-353D-F712-50865E7D4932}" dt="2023-08-20T13:35:49.987" v="123"/>
          <ac:spMkLst>
            <pc:docMk/>
            <pc:sldMk cId="558023680" sldId="297"/>
            <ac:spMk id="2" creationId="{C75CD75D-9560-47AB-59E5-7CFF6E676A0E}"/>
          </ac:spMkLst>
        </pc:spChg>
        <pc:spChg chg="add mod ord">
          <ac:chgData name="zeshan khan" userId="S::zeshan.khan@nu.edu.pk::860a7133-657c-43e7-a51a-16ddffe6fb40" providerId="AD" clId="Web-{EBB36186-377A-353D-F712-50865E7D4932}" dt="2023-08-20T13:35:54.299" v="124" actId="20577"/>
          <ac:spMkLst>
            <pc:docMk/>
            <pc:sldMk cId="558023680" sldId="297"/>
            <ac:spMk id="3" creationId="{CEBD0BC2-AA0A-37E5-B36D-7838E60CCF29}"/>
          </ac:spMkLst>
        </pc:spChg>
        <pc:spChg chg="add">
          <ac:chgData name="zeshan khan" userId="S::zeshan.khan@nu.edu.pk::860a7133-657c-43e7-a51a-16ddffe6fb40" providerId="AD" clId="Web-{EBB36186-377A-353D-F712-50865E7D4932}" dt="2023-08-20T13:35:49.987" v="123"/>
          <ac:spMkLst>
            <pc:docMk/>
            <pc:sldMk cId="558023680" sldId="297"/>
            <ac:spMk id="10" creationId="{1A44C337-3893-4B29-A265-B1329150B6AA}"/>
          </ac:spMkLst>
        </pc:spChg>
        <pc:spChg chg="add">
          <ac:chgData name="zeshan khan" userId="S::zeshan.khan@nu.edu.pk::860a7133-657c-43e7-a51a-16ddffe6fb40" providerId="AD" clId="Web-{EBB36186-377A-353D-F712-50865E7D4932}" dt="2023-08-20T13:35:49.987" v="123"/>
          <ac:spMkLst>
            <pc:docMk/>
            <pc:sldMk cId="558023680" sldId="297"/>
            <ac:spMk id="40" creationId="{AA5CD610-ED7C-4CED-A9A1-174432C88AF8}"/>
          </ac:spMkLst>
        </pc:spChg>
        <pc:spChg chg="add">
          <ac:chgData name="zeshan khan" userId="S::zeshan.khan@nu.edu.pk::860a7133-657c-43e7-a51a-16ddffe6fb40" providerId="AD" clId="Web-{EBB36186-377A-353D-F712-50865E7D4932}" dt="2023-08-20T13:35:49.987" v="123"/>
          <ac:spMkLst>
            <pc:docMk/>
            <pc:sldMk cId="558023680" sldId="297"/>
            <ac:spMk id="42" creationId="{0C4379BF-8C7A-480A-BC36-DA55D92A9356}"/>
          </ac:spMkLst>
        </pc:spChg>
        <pc:grpChg chg="add">
          <ac:chgData name="zeshan khan" userId="S::zeshan.khan@nu.edu.pk::860a7133-657c-43e7-a51a-16ddffe6fb40" providerId="AD" clId="Web-{EBB36186-377A-353D-F712-50865E7D4932}" dt="2023-08-20T13:35:49.987" v="123"/>
          <ac:grpSpMkLst>
            <pc:docMk/>
            <pc:sldMk cId="558023680" sldId="297"/>
            <ac:grpSpMk id="12" creationId="{81E0B358-1267-4844-8B3D-B7A279B4175A}"/>
          </ac:grpSpMkLst>
        </pc:grpChg>
        <pc:grpChg chg="add">
          <ac:chgData name="zeshan khan" userId="S::zeshan.khan@nu.edu.pk::860a7133-657c-43e7-a51a-16ddffe6fb40" providerId="AD" clId="Web-{EBB36186-377A-353D-F712-50865E7D4932}" dt="2023-08-20T13:35:49.987" v="123"/>
          <ac:grpSpMkLst>
            <pc:docMk/>
            <pc:sldMk cId="558023680" sldId="297"/>
            <ac:grpSpMk id="26" creationId="{AF44CA9C-80E8-44E1-A79C-D6EBFC73BCA0}"/>
          </ac:grpSpMkLst>
        </pc:grpChg>
        <pc:picChg chg="add mod">
          <ac:chgData name="zeshan khan" userId="S::zeshan.khan@nu.edu.pk::860a7133-657c-43e7-a51a-16ddffe6fb40" providerId="AD" clId="Web-{EBB36186-377A-353D-F712-50865E7D4932}" dt="2023-08-20T13:35:49.987" v="123"/>
          <ac:picMkLst>
            <pc:docMk/>
            <pc:sldMk cId="558023680" sldId="297"/>
            <ac:picMk id="5" creationId="{A65E2540-D26F-A78E-F40F-766E5F81F912}"/>
          </ac:picMkLst>
        </pc:picChg>
      </pc:sldChg>
      <pc:sldChg chg="addSp delSp modSp new del mod setBg modClrScheme chgLayout">
        <pc:chgData name="zeshan khan" userId="S::zeshan.khan@nu.edu.pk::860a7133-657c-43e7-a51a-16ddffe6fb40" providerId="AD" clId="Web-{EBB36186-377A-353D-F712-50865E7D4932}" dt="2023-08-20T14:00:37.477" v="161"/>
        <pc:sldMkLst>
          <pc:docMk/>
          <pc:sldMk cId="2532582084" sldId="298"/>
        </pc:sldMkLst>
        <pc:spChg chg="add mod">
          <ac:chgData name="zeshan khan" userId="S::zeshan.khan@nu.edu.pk::860a7133-657c-43e7-a51a-16ddffe6fb40" providerId="AD" clId="Web-{EBB36186-377A-353D-F712-50865E7D4932}" dt="2023-08-20T13:58:44.113" v="160"/>
          <ac:spMkLst>
            <pc:docMk/>
            <pc:sldMk cId="2532582084" sldId="298"/>
            <ac:spMk id="2" creationId="{3822AE0D-CECB-A824-7C72-F69D332F7097}"/>
          </ac:spMkLst>
        </pc:spChg>
        <pc:spChg chg="add mod">
          <ac:chgData name="zeshan khan" userId="S::zeshan.khan@nu.edu.pk::860a7133-657c-43e7-a51a-16ddffe6fb40" providerId="AD" clId="Web-{EBB36186-377A-353D-F712-50865E7D4932}" dt="2023-08-20T13:58:44.113" v="160"/>
          <ac:spMkLst>
            <pc:docMk/>
            <pc:sldMk cId="2532582084" sldId="298"/>
            <ac:spMk id="3" creationId="{22DB5F26-15FA-160C-BC5D-313CD4B01731}"/>
          </ac:spMkLst>
        </pc:spChg>
        <pc:spChg chg="add del">
          <ac:chgData name="zeshan khan" userId="S::zeshan.khan@nu.edu.pk::860a7133-657c-43e7-a51a-16ddffe6fb40" providerId="AD" clId="Web-{EBB36186-377A-353D-F712-50865E7D4932}" dt="2023-08-20T13:58:44.113" v="160"/>
          <ac:spMkLst>
            <pc:docMk/>
            <pc:sldMk cId="2532582084" sldId="298"/>
            <ac:spMk id="9" creationId="{1A44C337-3893-4B29-A265-B1329150B6AA}"/>
          </ac:spMkLst>
        </pc:spChg>
        <pc:spChg chg="add del">
          <ac:chgData name="zeshan khan" userId="S::zeshan.khan@nu.edu.pk::860a7133-657c-43e7-a51a-16ddffe6fb40" providerId="AD" clId="Web-{EBB36186-377A-353D-F712-50865E7D4932}" dt="2023-08-20T13:58:44.113" v="160"/>
          <ac:spMkLst>
            <pc:docMk/>
            <pc:sldMk cId="2532582084" sldId="298"/>
            <ac:spMk id="39" creationId="{AA5CD610-ED7C-4CED-A9A1-174432C88AF8}"/>
          </ac:spMkLst>
        </pc:spChg>
        <pc:spChg chg="add del">
          <ac:chgData name="zeshan khan" userId="S::zeshan.khan@nu.edu.pk::860a7133-657c-43e7-a51a-16ddffe6fb40" providerId="AD" clId="Web-{EBB36186-377A-353D-F712-50865E7D4932}" dt="2023-08-20T13:58:44.113" v="160"/>
          <ac:spMkLst>
            <pc:docMk/>
            <pc:sldMk cId="2532582084" sldId="298"/>
            <ac:spMk id="41" creationId="{0C4379BF-8C7A-480A-BC36-DA55D92A9356}"/>
          </ac:spMkLst>
        </pc:spChg>
        <pc:grpChg chg="add del">
          <ac:chgData name="zeshan khan" userId="S::zeshan.khan@nu.edu.pk::860a7133-657c-43e7-a51a-16ddffe6fb40" providerId="AD" clId="Web-{EBB36186-377A-353D-F712-50865E7D4932}" dt="2023-08-20T13:58:44.113" v="160"/>
          <ac:grpSpMkLst>
            <pc:docMk/>
            <pc:sldMk cId="2532582084" sldId="298"/>
            <ac:grpSpMk id="11" creationId="{81E0B358-1267-4844-8B3D-B7A279B4175A}"/>
          </ac:grpSpMkLst>
        </pc:grpChg>
        <pc:grpChg chg="add del">
          <ac:chgData name="zeshan khan" userId="S::zeshan.khan@nu.edu.pk::860a7133-657c-43e7-a51a-16ddffe6fb40" providerId="AD" clId="Web-{EBB36186-377A-353D-F712-50865E7D4932}" dt="2023-08-20T13:58:44.113" v="160"/>
          <ac:grpSpMkLst>
            <pc:docMk/>
            <pc:sldMk cId="2532582084" sldId="298"/>
            <ac:grpSpMk id="25" creationId="{AF44CA9C-80E8-44E1-A79C-D6EBFC73BCA0}"/>
          </ac:grpSpMkLst>
        </pc:grpChg>
        <pc:picChg chg="add del">
          <ac:chgData name="zeshan khan" userId="S::zeshan.khan@nu.edu.pk::860a7133-657c-43e7-a51a-16ddffe6fb40" providerId="AD" clId="Web-{EBB36186-377A-353D-F712-50865E7D4932}" dt="2023-08-20T13:58:44.113" v="160"/>
          <ac:picMkLst>
            <pc:docMk/>
            <pc:sldMk cId="2532582084" sldId="298"/>
            <ac:picMk id="5" creationId="{99584931-9CC4-F9E2-1C1C-4B805E500923}"/>
          </ac:picMkLst>
        </pc:picChg>
      </pc:sldChg>
      <pc:sldChg chg="addSp modSp new mod setBg modClrScheme addAnim chgLayout">
        <pc:chgData name="zeshan khan" userId="S::zeshan.khan@nu.edu.pk::860a7133-657c-43e7-a51a-16ddffe6fb40" providerId="AD" clId="Web-{EBB36186-377A-353D-F712-50865E7D4932}" dt="2023-08-20T14:04:25.829" v="219" actId="20577"/>
        <pc:sldMkLst>
          <pc:docMk/>
          <pc:sldMk cId="2741937431" sldId="298"/>
        </pc:sldMkLst>
        <pc:spChg chg="add mod">
          <ac:chgData name="zeshan khan" userId="S::zeshan.khan@nu.edu.pk::860a7133-657c-43e7-a51a-16ddffe6fb40" providerId="AD" clId="Web-{EBB36186-377A-353D-F712-50865E7D4932}" dt="2023-08-20T14:04:23.250" v="218" actId="20577"/>
          <ac:spMkLst>
            <pc:docMk/>
            <pc:sldMk cId="2741937431" sldId="298"/>
            <ac:spMk id="2" creationId="{6A6E4C52-70E9-7E84-07CE-605D9A74CB0A}"/>
          </ac:spMkLst>
        </pc:spChg>
        <pc:spChg chg="add mod">
          <ac:chgData name="zeshan khan" userId="S::zeshan.khan@nu.edu.pk::860a7133-657c-43e7-a51a-16ddffe6fb40" providerId="AD" clId="Web-{EBB36186-377A-353D-F712-50865E7D4932}" dt="2023-08-20T14:04:25.829" v="219" actId="20577"/>
          <ac:spMkLst>
            <pc:docMk/>
            <pc:sldMk cId="2741937431" sldId="298"/>
            <ac:spMk id="3" creationId="{543CA395-5F06-6D85-0304-165C99297324}"/>
          </ac:spMkLst>
        </pc:spChg>
        <pc:spChg chg="add mod">
          <ac:chgData name="zeshan khan" userId="S::zeshan.khan@nu.edu.pk::860a7133-657c-43e7-a51a-16ddffe6fb40" providerId="AD" clId="Web-{EBB36186-377A-353D-F712-50865E7D4932}" dt="2023-08-20T14:04:04.906" v="211"/>
          <ac:spMkLst>
            <pc:docMk/>
            <pc:sldMk cId="2741937431" sldId="298"/>
            <ac:spMk id="5" creationId="{1ED667EA-AEE0-DF8E-BF4E-C9B4B0516D06}"/>
          </ac:spMkLst>
        </pc:spChg>
        <pc:spChg chg="add">
          <ac:chgData name="zeshan khan" userId="S::zeshan.khan@nu.edu.pk::860a7133-657c-43e7-a51a-16ddffe6fb40" providerId="AD" clId="Web-{EBB36186-377A-353D-F712-50865E7D4932}" dt="2023-08-20T14:04:04.906" v="211"/>
          <ac:spMkLst>
            <pc:docMk/>
            <pc:sldMk cId="2741937431" sldId="298"/>
            <ac:spMk id="10" creationId="{2F21E579-4785-4A4E-8D09-42E5246D8E58}"/>
          </ac:spMkLst>
        </pc:spChg>
        <pc:spChg chg="add">
          <ac:chgData name="zeshan khan" userId="S::zeshan.khan@nu.edu.pk::860a7133-657c-43e7-a51a-16ddffe6fb40" providerId="AD" clId="Web-{EBB36186-377A-353D-F712-50865E7D4932}" dt="2023-08-20T14:04:04.906" v="211"/>
          <ac:spMkLst>
            <pc:docMk/>
            <pc:sldMk cId="2741937431" sldId="298"/>
            <ac:spMk id="12" creationId="{3BE96D34-9D7C-4984-961D-7165FA21612E}"/>
          </ac:spMkLst>
        </pc:spChg>
        <pc:spChg chg="add">
          <ac:chgData name="zeshan khan" userId="S::zeshan.khan@nu.edu.pk::860a7133-657c-43e7-a51a-16ddffe6fb40" providerId="AD" clId="Web-{EBB36186-377A-353D-F712-50865E7D4932}" dt="2023-08-20T14:04:04.906" v="211"/>
          <ac:spMkLst>
            <pc:docMk/>
            <pc:sldMk cId="2741937431" sldId="298"/>
            <ac:spMk id="14" creationId="{C8DE1BEC-DAE3-43F4-8D9F-384C3D694130}"/>
          </ac:spMkLst>
        </pc:spChg>
        <pc:picChg chg="add mod">
          <ac:chgData name="zeshan khan" userId="S::zeshan.khan@nu.edu.pk::860a7133-657c-43e7-a51a-16ddffe6fb40" providerId="AD" clId="Web-{EBB36186-377A-353D-F712-50865E7D4932}" dt="2023-08-20T14:04:04.906" v="211"/>
          <ac:picMkLst>
            <pc:docMk/>
            <pc:sldMk cId="2741937431" sldId="298"/>
            <ac:picMk id="4" creationId="{BA62D338-5E97-EE21-EFA0-43D41F74A96C}"/>
          </ac:picMkLst>
        </pc:picChg>
      </pc:sldChg>
    </pc:docChg>
  </pc:docChgLst>
  <pc:docChgLst>
    <pc:chgData name="zeshan khan" userId="S::zeshan.khan@nu.edu.pk::860a7133-657c-43e7-a51a-16ddffe6fb40" providerId="AD" clId="Web-{24D32475-D3EF-CE04-B03C-B2E97224014D}"/>
    <pc:docChg chg="modSld">
      <pc:chgData name="zeshan khan" userId="S::zeshan.khan@nu.edu.pk::860a7133-657c-43e7-a51a-16ddffe6fb40" providerId="AD" clId="Web-{24D32475-D3EF-CE04-B03C-B2E97224014D}" dt="2023-08-20T12:08:58.449" v="62" actId="20577"/>
      <pc:docMkLst>
        <pc:docMk/>
      </pc:docMkLst>
      <pc:sldChg chg="modSp">
        <pc:chgData name="zeshan khan" userId="S::zeshan.khan@nu.edu.pk::860a7133-657c-43e7-a51a-16ddffe6fb40" providerId="AD" clId="Web-{24D32475-D3EF-CE04-B03C-B2E97224014D}" dt="2023-08-20T12:07:44.822" v="44" actId="20577"/>
        <pc:sldMkLst>
          <pc:docMk/>
          <pc:sldMk cId="0" sldId="260"/>
        </pc:sldMkLst>
        <pc:spChg chg="mod">
          <ac:chgData name="zeshan khan" userId="S::zeshan.khan@nu.edu.pk::860a7133-657c-43e7-a51a-16ddffe6fb40" providerId="AD" clId="Web-{24D32475-D3EF-CE04-B03C-B2E97224014D}" dt="2023-08-20T12:07:44.822" v="44" actId="20577"/>
          <ac:spMkLst>
            <pc:docMk/>
            <pc:sldMk cId="0" sldId="260"/>
            <ac:spMk id="10243" creationId="{00000000-0000-0000-0000-000000000000}"/>
          </ac:spMkLst>
        </pc:spChg>
      </pc:sldChg>
      <pc:sldChg chg="addSp delSp modSp">
        <pc:chgData name="zeshan khan" userId="S::zeshan.khan@nu.edu.pk::860a7133-657c-43e7-a51a-16ddffe6fb40" providerId="AD" clId="Web-{24D32475-D3EF-CE04-B03C-B2E97224014D}" dt="2023-08-20T12:02:41.145" v="5"/>
        <pc:sldMkLst>
          <pc:docMk/>
          <pc:sldMk cId="0" sldId="266"/>
        </pc:sldMkLst>
        <pc:spChg chg="mod">
          <ac:chgData name="zeshan khan" userId="S::zeshan.khan@nu.edu.pk::860a7133-657c-43e7-a51a-16ddffe6fb40" providerId="AD" clId="Web-{24D32475-D3EF-CE04-B03C-B2E97224014D}" dt="2023-08-20T12:02:41.145" v="5"/>
          <ac:spMkLst>
            <pc:docMk/>
            <pc:sldMk cId="0" sldId="266"/>
            <ac:spMk id="2" creationId="{BEAC0B75-DF68-8F8E-BF9C-D4889EEFF536}"/>
          </ac:spMkLst>
        </pc:spChg>
        <pc:spChg chg="del">
          <ac:chgData name="zeshan khan" userId="S::zeshan.khan@nu.edu.pk::860a7133-657c-43e7-a51a-16ddffe6fb40" providerId="AD" clId="Web-{24D32475-D3EF-CE04-B03C-B2E97224014D}" dt="2023-08-20T12:02:41.145" v="5"/>
          <ac:spMkLst>
            <pc:docMk/>
            <pc:sldMk cId="0" sldId="266"/>
            <ac:spMk id="10" creationId="{3F4C104D-5F30-4811-9376-566B26E4719A}"/>
          </ac:spMkLst>
        </pc:spChg>
        <pc:spChg chg="del">
          <ac:chgData name="zeshan khan" userId="S::zeshan.khan@nu.edu.pk::860a7133-657c-43e7-a51a-16ddffe6fb40" providerId="AD" clId="Web-{24D32475-D3EF-CE04-B03C-B2E97224014D}" dt="2023-08-20T12:02:41.145" v="5"/>
          <ac:spMkLst>
            <pc:docMk/>
            <pc:sldMk cId="0" sldId="266"/>
            <ac:spMk id="12" creationId="{0815E34B-5D02-4E01-A936-E8E1C0AB6F12}"/>
          </ac:spMkLst>
        </pc:spChg>
        <pc:spChg chg="del">
          <ac:chgData name="zeshan khan" userId="S::zeshan.khan@nu.edu.pk::860a7133-657c-43e7-a51a-16ddffe6fb40" providerId="AD" clId="Web-{24D32475-D3EF-CE04-B03C-B2E97224014D}" dt="2023-08-20T12:02:41.145" v="5"/>
          <ac:spMkLst>
            <pc:docMk/>
            <pc:sldMk cId="0" sldId="266"/>
            <ac:spMk id="14" creationId="{7DE3414B-B032-4710-A468-D3285E38C5FF}"/>
          </ac:spMkLst>
        </pc:spChg>
        <pc:spChg chg="add">
          <ac:chgData name="zeshan khan" userId="S::zeshan.khan@nu.edu.pk::860a7133-657c-43e7-a51a-16ddffe6fb40" providerId="AD" clId="Web-{24D32475-D3EF-CE04-B03C-B2E97224014D}" dt="2023-08-20T12:02:41.145" v="5"/>
          <ac:spMkLst>
            <pc:docMk/>
            <pc:sldMk cId="0" sldId="266"/>
            <ac:spMk id="19" creationId="{B2EC7880-C5D9-40A8-A6B0-3198AD07AD1B}"/>
          </ac:spMkLst>
        </pc:spChg>
        <pc:spChg chg="add">
          <ac:chgData name="zeshan khan" userId="S::zeshan.khan@nu.edu.pk::860a7133-657c-43e7-a51a-16ddffe6fb40" providerId="AD" clId="Web-{24D32475-D3EF-CE04-B03C-B2E97224014D}" dt="2023-08-20T12:02:41.145" v="5"/>
          <ac:spMkLst>
            <pc:docMk/>
            <pc:sldMk cId="0" sldId="266"/>
            <ac:spMk id="21" creationId="{94543A62-A2AB-454A-878E-D3D9190D5FC7}"/>
          </ac:spMkLst>
        </pc:spChg>
        <pc:spChg chg="add">
          <ac:chgData name="zeshan khan" userId="S::zeshan.khan@nu.edu.pk::860a7133-657c-43e7-a51a-16ddffe6fb40" providerId="AD" clId="Web-{24D32475-D3EF-CE04-B03C-B2E97224014D}" dt="2023-08-20T12:02:41.145" v="5"/>
          <ac:spMkLst>
            <pc:docMk/>
            <pc:sldMk cId="0" sldId="266"/>
            <ac:spMk id="23" creationId="{50553464-41F1-4160-9D02-7C5EC7013BDA}"/>
          </ac:spMkLst>
        </pc:spChg>
        <pc:picChg chg="add mod">
          <ac:chgData name="zeshan khan" userId="S::zeshan.khan@nu.edu.pk::860a7133-657c-43e7-a51a-16ddffe6fb40" providerId="AD" clId="Web-{24D32475-D3EF-CE04-B03C-B2E97224014D}" dt="2023-08-20T12:02:41.145" v="5"/>
          <ac:picMkLst>
            <pc:docMk/>
            <pc:sldMk cId="0" sldId="266"/>
            <ac:picMk id="4" creationId="{D39FCE79-A84C-DF1C-5709-A433DB7B059A}"/>
          </ac:picMkLst>
        </pc:picChg>
        <pc:picChg chg="del">
          <ac:chgData name="zeshan khan" userId="S::zeshan.khan@nu.edu.pk::860a7133-657c-43e7-a51a-16ddffe6fb40" providerId="AD" clId="Web-{24D32475-D3EF-CE04-B03C-B2E97224014D}" dt="2023-08-20T12:02:26.801" v="3"/>
          <ac:picMkLst>
            <pc:docMk/>
            <pc:sldMk cId="0" sldId="266"/>
            <ac:picMk id="7" creationId="{46DDE485-456F-7367-34F3-7E4310CF07D8}"/>
          </ac:picMkLst>
        </pc:picChg>
      </pc:sldChg>
      <pc:sldChg chg="addSp delSp modSp mod setBg">
        <pc:chgData name="zeshan khan" userId="S::zeshan.khan@nu.edu.pk::860a7133-657c-43e7-a51a-16ddffe6fb40" providerId="AD" clId="Web-{24D32475-D3EF-CE04-B03C-B2E97224014D}" dt="2023-08-20T12:04:49.741" v="11"/>
        <pc:sldMkLst>
          <pc:docMk/>
          <pc:sldMk cId="0" sldId="267"/>
        </pc:sldMkLst>
        <pc:spChg chg="mod">
          <ac:chgData name="zeshan khan" userId="S::zeshan.khan@nu.edu.pk::860a7133-657c-43e7-a51a-16ddffe6fb40" providerId="AD" clId="Web-{24D32475-D3EF-CE04-B03C-B2E97224014D}" dt="2023-08-20T12:04:49.741" v="11"/>
          <ac:spMkLst>
            <pc:docMk/>
            <pc:sldMk cId="0" sldId="267"/>
            <ac:spMk id="24578" creationId="{00000000-0000-0000-0000-000000000000}"/>
          </ac:spMkLst>
        </pc:spChg>
        <pc:spChg chg="mod ord">
          <ac:chgData name="zeshan khan" userId="S::zeshan.khan@nu.edu.pk::860a7133-657c-43e7-a51a-16ddffe6fb40" providerId="AD" clId="Web-{24D32475-D3EF-CE04-B03C-B2E97224014D}" dt="2023-08-20T12:04:49.741" v="11"/>
          <ac:spMkLst>
            <pc:docMk/>
            <pc:sldMk cId="0" sldId="267"/>
            <ac:spMk id="24579" creationId="{00000000-0000-0000-0000-000000000000}"/>
          </ac:spMkLst>
        </pc:spChg>
        <pc:spChg chg="add">
          <ac:chgData name="zeshan khan" userId="S::zeshan.khan@nu.edu.pk::860a7133-657c-43e7-a51a-16ddffe6fb40" providerId="AD" clId="Web-{24D32475-D3EF-CE04-B03C-B2E97224014D}" dt="2023-08-20T12:04:49.741" v="11"/>
          <ac:spMkLst>
            <pc:docMk/>
            <pc:sldMk cId="0" sldId="267"/>
            <ac:spMk id="24612" creationId="{DE91395A-2D18-4AF6-A0AC-AAA7189FED11}"/>
          </ac:spMkLst>
        </pc:spChg>
        <pc:spChg chg="add">
          <ac:chgData name="zeshan khan" userId="S::zeshan.khan@nu.edu.pk::860a7133-657c-43e7-a51a-16ddffe6fb40" providerId="AD" clId="Web-{24D32475-D3EF-CE04-B03C-B2E97224014D}" dt="2023-08-20T12:04:49.741" v="11"/>
          <ac:spMkLst>
            <pc:docMk/>
            <pc:sldMk cId="0" sldId="267"/>
            <ac:spMk id="24614" creationId="{A57352BE-A213-4040-BE8E-D4A925AD9DF8}"/>
          </ac:spMkLst>
        </pc:spChg>
        <pc:spChg chg="add">
          <ac:chgData name="zeshan khan" userId="S::zeshan.khan@nu.edu.pk::860a7133-657c-43e7-a51a-16ddffe6fb40" providerId="AD" clId="Web-{24D32475-D3EF-CE04-B03C-B2E97224014D}" dt="2023-08-20T12:04:49.741" v="11"/>
          <ac:spMkLst>
            <pc:docMk/>
            <pc:sldMk cId="0" sldId="267"/>
            <ac:spMk id="24616" creationId="{1A44C337-3893-4B29-A265-B1329150B6AA}"/>
          </ac:spMkLst>
        </pc:spChg>
        <pc:spChg chg="add">
          <ac:chgData name="zeshan khan" userId="S::zeshan.khan@nu.edu.pk::860a7133-657c-43e7-a51a-16ddffe6fb40" providerId="AD" clId="Web-{24D32475-D3EF-CE04-B03C-B2E97224014D}" dt="2023-08-20T12:04:49.741" v="11"/>
          <ac:spMkLst>
            <pc:docMk/>
            <pc:sldMk cId="0" sldId="267"/>
            <ac:spMk id="24646" creationId="{AA5CD610-ED7C-4CED-A9A1-174432C88AF8}"/>
          </ac:spMkLst>
        </pc:spChg>
        <pc:spChg chg="add">
          <ac:chgData name="zeshan khan" userId="S::zeshan.khan@nu.edu.pk::860a7133-657c-43e7-a51a-16ddffe6fb40" providerId="AD" clId="Web-{24D32475-D3EF-CE04-B03C-B2E97224014D}" dt="2023-08-20T12:04:49.741" v="11"/>
          <ac:spMkLst>
            <pc:docMk/>
            <pc:sldMk cId="0" sldId="267"/>
            <ac:spMk id="24648" creationId="{0C4379BF-8C7A-480A-BC36-DA55D92A9356}"/>
          </ac:spMkLst>
        </pc:spChg>
        <pc:grpChg chg="del">
          <ac:chgData name="zeshan khan" userId="S::zeshan.khan@nu.edu.pk::860a7133-657c-43e7-a51a-16ddffe6fb40" providerId="AD" clId="Web-{24D32475-D3EF-CE04-B03C-B2E97224014D}" dt="2023-08-20T12:04:05.522" v="7"/>
          <ac:grpSpMkLst>
            <pc:docMk/>
            <pc:sldMk cId="0" sldId="267"/>
            <ac:grpSpMk id="24580" creationId="{00000000-0000-0000-0000-000000000000}"/>
          </ac:grpSpMkLst>
        </pc:grpChg>
        <pc:grpChg chg="del">
          <ac:chgData name="zeshan khan" userId="S::zeshan.khan@nu.edu.pk::860a7133-657c-43e7-a51a-16ddffe6fb40" providerId="AD" clId="Web-{24D32475-D3EF-CE04-B03C-B2E97224014D}" dt="2023-08-20T12:04:05.522" v="6"/>
          <ac:grpSpMkLst>
            <pc:docMk/>
            <pc:sldMk cId="0" sldId="267"/>
            <ac:grpSpMk id="24581" creationId="{00000000-0000-0000-0000-000000000000}"/>
          </ac:grpSpMkLst>
        </pc:grpChg>
        <pc:grpChg chg="del">
          <ac:chgData name="zeshan khan" userId="S::zeshan.khan@nu.edu.pk::860a7133-657c-43e7-a51a-16ddffe6fb40" providerId="AD" clId="Web-{24D32475-D3EF-CE04-B03C-B2E97224014D}" dt="2023-08-20T12:04:15.162" v="8"/>
          <ac:grpSpMkLst>
            <pc:docMk/>
            <pc:sldMk cId="0" sldId="267"/>
            <ac:grpSpMk id="24582" creationId="{00000000-0000-0000-0000-000000000000}"/>
          </ac:grpSpMkLst>
        </pc:grpChg>
        <pc:grpChg chg="add">
          <ac:chgData name="zeshan khan" userId="S::zeshan.khan@nu.edu.pk::860a7133-657c-43e7-a51a-16ddffe6fb40" providerId="AD" clId="Web-{24D32475-D3EF-CE04-B03C-B2E97224014D}" dt="2023-08-20T12:04:49.741" v="11"/>
          <ac:grpSpMkLst>
            <pc:docMk/>
            <pc:sldMk cId="0" sldId="267"/>
            <ac:grpSpMk id="24584" creationId="{7398C59F-5A18-487B-91D6-B955AACF2E50}"/>
          </ac:grpSpMkLst>
        </pc:grpChg>
        <pc:grpChg chg="add">
          <ac:chgData name="zeshan khan" userId="S::zeshan.khan@nu.edu.pk::860a7133-657c-43e7-a51a-16ddffe6fb40" providerId="AD" clId="Web-{24D32475-D3EF-CE04-B03C-B2E97224014D}" dt="2023-08-20T12:04:49.741" v="11"/>
          <ac:grpSpMkLst>
            <pc:docMk/>
            <pc:sldMk cId="0" sldId="267"/>
            <ac:grpSpMk id="24598" creationId="{520234FB-542E-4550-9C2F-1B56FD41A1CA}"/>
          </ac:grpSpMkLst>
        </pc:grpChg>
        <pc:grpChg chg="add">
          <ac:chgData name="zeshan khan" userId="S::zeshan.khan@nu.edu.pk::860a7133-657c-43e7-a51a-16ddffe6fb40" providerId="AD" clId="Web-{24D32475-D3EF-CE04-B03C-B2E97224014D}" dt="2023-08-20T12:04:49.741" v="11"/>
          <ac:grpSpMkLst>
            <pc:docMk/>
            <pc:sldMk cId="0" sldId="267"/>
            <ac:grpSpMk id="24618" creationId="{81E0B358-1267-4844-8B3D-B7A279B4175A}"/>
          </ac:grpSpMkLst>
        </pc:grpChg>
        <pc:grpChg chg="add">
          <ac:chgData name="zeshan khan" userId="S::zeshan.khan@nu.edu.pk::860a7133-657c-43e7-a51a-16ddffe6fb40" providerId="AD" clId="Web-{24D32475-D3EF-CE04-B03C-B2E97224014D}" dt="2023-08-20T12:04:49.741" v="11"/>
          <ac:grpSpMkLst>
            <pc:docMk/>
            <pc:sldMk cId="0" sldId="267"/>
            <ac:grpSpMk id="24632" creationId="{AF44CA9C-80E8-44E1-A79C-D6EBFC73BCA0}"/>
          </ac:grpSpMkLst>
        </pc:grpChg>
        <pc:picChg chg="add mod">
          <ac:chgData name="zeshan khan" userId="S::zeshan.khan@nu.edu.pk::860a7133-657c-43e7-a51a-16ddffe6fb40" providerId="AD" clId="Web-{24D32475-D3EF-CE04-B03C-B2E97224014D}" dt="2023-08-20T12:04:49.741" v="11"/>
          <ac:picMkLst>
            <pc:docMk/>
            <pc:sldMk cId="0" sldId="267"/>
            <ac:picMk id="2" creationId="{531F9249-C587-ABED-3501-72E0EC2B1F64}"/>
          </ac:picMkLst>
        </pc:picChg>
      </pc:sldChg>
      <pc:sldChg chg="addSp delSp modSp mod setBg">
        <pc:chgData name="zeshan khan" userId="S::zeshan.khan@nu.edu.pk::860a7133-657c-43e7-a51a-16ddffe6fb40" providerId="AD" clId="Web-{24D32475-D3EF-CE04-B03C-B2E97224014D}" dt="2023-08-20T12:05:14.664" v="14"/>
        <pc:sldMkLst>
          <pc:docMk/>
          <pc:sldMk cId="0" sldId="268"/>
        </pc:sldMkLst>
        <pc:spChg chg="mod">
          <ac:chgData name="zeshan khan" userId="S::zeshan.khan@nu.edu.pk::860a7133-657c-43e7-a51a-16ddffe6fb40" providerId="AD" clId="Web-{24D32475-D3EF-CE04-B03C-B2E97224014D}" dt="2023-08-20T12:05:14.664" v="14"/>
          <ac:spMkLst>
            <pc:docMk/>
            <pc:sldMk cId="0" sldId="268"/>
            <ac:spMk id="26626" creationId="{00000000-0000-0000-0000-000000000000}"/>
          </ac:spMkLst>
        </pc:spChg>
        <pc:spChg chg="mod">
          <ac:chgData name="zeshan khan" userId="S::zeshan.khan@nu.edu.pk::860a7133-657c-43e7-a51a-16ddffe6fb40" providerId="AD" clId="Web-{24D32475-D3EF-CE04-B03C-B2E97224014D}" dt="2023-08-20T12:05:14.664" v="14"/>
          <ac:spMkLst>
            <pc:docMk/>
            <pc:sldMk cId="0" sldId="268"/>
            <ac:spMk id="26627" creationId="{00000000-0000-0000-0000-000000000000}"/>
          </ac:spMkLst>
        </pc:spChg>
        <pc:spChg chg="mod">
          <ac:chgData name="zeshan khan" userId="S::zeshan.khan@nu.edu.pk::860a7133-657c-43e7-a51a-16ddffe6fb40" providerId="AD" clId="Web-{24D32475-D3EF-CE04-B03C-B2E97224014D}" dt="2023-08-20T12:05:06.663" v="12" actId="20577"/>
          <ac:spMkLst>
            <pc:docMk/>
            <pc:sldMk cId="0" sldId="268"/>
            <ac:spMk id="26631" creationId="{00000000-0000-0000-0000-000000000000}"/>
          </ac:spMkLst>
        </pc:spChg>
        <pc:spChg chg="add">
          <ac:chgData name="zeshan khan" userId="S::zeshan.khan@nu.edu.pk::860a7133-657c-43e7-a51a-16ddffe6fb40" providerId="AD" clId="Web-{24D32475-D3EF-CE04-B03C-B2E97224014D}" dt="2023-08-20T12:05:14.664" v="14"/>
          <ac:spMkLst>
            <pc:docMk/>
            <pc:sldMk cId="0" sldId="268"/>
            <ac:spMk id="26668" creationId="{1996130F-9AB5-4DE9-8574-3AF891C5C172}"/>
          </ac:spMkLst>
        </pc:spChg>
        <pc:spChg chg="add">
          <ac:chgData name="zeshan khan" userId="S::zeshan.khan@nu.edu.pk::860a7133-657c-43e7-a51a-16ddffe6fb40" providerId="AD" clId="Web-{24D32475-D3EF-CE04-B03C-B2E97224014D}" dt="2023-08-20T12:05:14.664" v="14"/>
          <ac:spMkLst>
            <pc:docMk/>
            <pc:sldMk cId="0" sldId="268"/>
            <ac:spMk id="26670" creationId="{7326F4E6-9131-42DA-97B2-0BA8D1E258AD}"/>
          </ac:spMkLst>
        </pc:spChg>
        <pc:spChg chg="add">
          <ac:chgData name="zeshan khan" userId="S::zeshan.khan@nu.edu.pk::860a7133-657c-43e7-a51a-16ddffe6fb40" providerId="AD" clId="Web-{24D32475-D3EF-CE04-B03C-B2E97224014D}" dt="2023-08-20T12:05:14.664" v="14"/>
          <ac:spMkLst>
            <pc:docMk/>
            <pc:sldMk cId="0" sldId="268"/>
            <ac:spMk id="26672" creationId="{E491B121-12B5-4977-A064-636AB0B9B0BD}"/>
          </ac:spMkLst>
        </pc:spChg>
        <pc:spChg chg="add">
          <ac:chgData name="zeshan khan" userId="S::zeshan.khan@nu.edu.pk::860a7133-657c-43e7-a51a-16ddffe6fb40" providerId="AD" clId="Web-{24D32475-D3EF-CE04-B03C-B2E97224014D}" dt="2023-08-20T12:05:14.664" v="14"/>
          <ac:spMkLst>
            <pc:docMk/>
            <pc:sldMk cId="0" sldId="268"/>
            <ac:spMk id="26674" creationId="{2ED05F70-AB3E-4472-B26B-EFE6A5A59BC8}"/>
          </ac:spMkLst>
        </pc:spChg>
        <pc:spChg chg="add">
          <ac:chgData name="zeshan khan" userId="S::zeshan.khan@nu.edu.pk::860a7133-657c-43e7-a51a-16ddffe6fb40" providerId="AD" clId="Web-{24D32475-D3EF-CE04-B03C-B2E97224014D}" dt="2023-08-20T12:05:14.664" v="14"/>
          <ac:spMkLst>
            <pc:docMk/>
            <pc:sldMk cId="0" sldId="268"/>
            <ac:spMk id="26676" creationId="{21F6BE39-9E37-45F0-B10C-92305CFB7C77}"/>
          </ac:spMkLst>
        </pc:spChg>
        <pc:grpChg chg="mod">
          <ac:chgData name="zeshan khan" userId="S::zeshan.khan@nu.edu.pk::860a7133-657c-43e7-a51a-16ddffe6fb40" providerId="AD" clId="Web-{24D32475-D3EF-CE04-B03C-B2E97224014D}" dt="2023-08-20T12:05:14.664" v="14"/>
          <ac:grpSpMkLst>
            <pc:docMk/>
            <pc:sldMk cId="0" sldId="268"/>
            <ac:grpSpMk id="26628" creationId="{00000000-0000-0000-0000-000000000000}"/>
          </ac:grpSpMkLst>
        </pc:grpChg>
        <pc:grpChg chg="del">
          <ac:chgData name="zeshan khan" userId="S::zeshan.khan@nu.edu.pk::860a7133-657c-43e7-a51a-16ddffe6fb40" providerId="AD" clId="Web-{24D32475-D3EF-CE04-B03C-B2E97224014D}" dt="2023-08-20T12:05:07.335" v="13"/>
          <ac:grpSpMkLst>
            <pc:docMk/>
            <pc:sldMk cId="0" sldId="268"/>
            <ac:grpSpMk id="26629" creationId="{00000000-0000-0000-0000-000000000000}"/>
          </ac:grpSpMkLst>
        </pc:grpChg>
        <pc:grpChg chg="add">
          <ac:chgData name="zeshan khan" userId="S::zeshan.khan@nu.edu.pk::860a7133-657c-43e7-a51a-16ddffe6fb40" providerId="AD" clId="Web-{24D32475-D3EF-CE04-B03C-B2E97224014D}" dt="2023-08-20T12:05:14.664" v="14"/>
          <ac:grpSpMkLst>
            <pc:docMk/>
            <pc:sldMk cId="0" sldId="268"/>
            <ac:grpSpMk id="26640" creationId="{166BF9EE-F7AC-4FA5-AC7E-001B3A642F75}"/>
          </ac:grpSpMkLst>
        </pc:grpChg>
        <pc:grpChg chg="add">
          <ac:chgData name="zeshan khan" userId="S::zeshan.khan@nu.edu.pk::860a7133-657c-43e7-a51a-16ddffe6fb40" providerId="AD" clId="Web-{24D32475-D3EF-CE04-B03C-B2E97224014D}" dt="2023-08-20T12:05:14.664" v="14"/>
          <ac:grpSpMkLst>
            <pc:docMk/>
            <pc:sldMk cId="0" sldId="268"/>
            <ac:grpSpMk id="26654" creationId="{E312DBA5-56D8-42B2-BA94-28168C2A6703}"/>
          </ac:grpSpMkLst>
        </pc:grpChg>
      </pc:sldChg>
      <pc:sldChg chg="addSp delSp modSp mod setBg">
        <pc:chgData name="zeshan khan" userId="S::zeshan.khan@nu.edu.pk::860a7133-657c-43e7-a51a-16ddffe6fb40" providerId="AD" clId="Web-{24D32475-D3EF-CE04-B03C-B2E97224014D}" dt="2023-08-20T12:05:33.101" v="16"/>
        <pc:sldMkLst>
          <pc:docMk/>
          <pc:sldMk cId="0" sldId="269"/>
        </pc:sldMkLst>
        <pc:spChg chg="mod">
          <ac:chgData name="zeshan khan" userId="S::zeshan.khan@nu.edu.pk::860a7133-657c-43e7-a51a-16ddffe6fb40" providerId="AD" clId="Web-{24D32475-D3EF-CE04-B03C-B2E97224014D}" dt="2023-08-20T12:05:33.101" v="16"/>
          <ac:spMkLst>
            <pc:docMk/>
            <pc:sldMk cId="0" sldId="269"/>
            <ac:spMk id="28674" creationId="{00000000-0000-0000-0000-000000000000}"/>
          </ac:spMkLst>
        </pc:spChg>
        <pc:spChg chg="mod">
          <ac:chgData name="zeshan khan" userId="S::zeshan.khan@nu.edu.pk::860a7133-657c-43e7-a51a-16ddffe6fb40" providerId="AD" clId="Web-{24D32475-D3EF-CE04-B03C-B2E97224014D}" dt="2023-08-20T12:05:33.101" v="16"/>
          <ac:spMkLst>
            <pc:docMk/>
            <pc:sldMk cId="0" sldId="269"/>
            <ac:spMk id="28675" creationId="{00000000-0000-0000-0000-000000000000}"/>
          </ac:spMkLst>
        </pc:spChg>
        <pc:spChg chg="add">
          <ac:chgData name="zeshan khan" userId="S::zeshan.khan@nu.edu.pk::860a7133-657c-43e7-a51a-16ddffe6fb40" providerId="AD" clId="Web-{24D32475-D3EF-CE04-B03C-B2E97224014D}" dt="2023-08-20T12:05:33.101" v="16"/>
          <ac:spMkLst>
            <pc:docMk/>
            <pc:sldMk cId="0" sldId="269"/>
            <ac:spMk id="28716" creationId="{1996130F-9AB5-4DE9-8574-3AF891C5C172}"/>
          </ac:spMkLst>
        </pc:spChg>
        <pc:spChg chg="add">
          <ac:chgData name="zeshan khan" userId="S::zeshan.khan@nu.edu.pk::860a7133-657c-43e7-a51a-16ddffe6fb40" providerId="AD" clId="Web-{24D32475-D3EF-CE04-B03C-B2E97224014D}" dt="2023-08-20T12:05:33.101" v="16"/>
          <ac:spMkLst>
            <pc:docMk/>
            <pc:sldMk cId="0" sldId="269"/>
            <ac:spMk id="28718" creationId="{7326F4E6-9131-42DA-97B2-0BA8D1E258AD}"/>
          </ac:spMkLst>
        </pc:spChg>
        <pc:spChg chg="add">
          <ac:chgData name="zeshan khan" userId="S::zeshan.khan@nu.edu.pk::860a7133-657c-43e7-a51a-16ddffe6fb40" providerId="AD" clId="Web-{24D32475-D3EF-CE04-B03C-B2E97224014D}" dt="2023-08-20T12:05:33.101" v="16"/>
          <ac:spMkLst>
            <pc:docMk/>
            <pc:sldMk cId="0" sldId="269"/>
            <ac:spMk id="28720" creationId="{1EDD21E1-BAF0-4314-AB31-82ECB8AC9EA9}"/>
          </ac:spMkLst>
        </pc:spChg>
        <pc:spChg chg="add">
          <ac:chgData name="zeshan khan" userId="S::zeshan.khan@nu.edu.pk::860a7133-657c-43e7-a51a-16ddffe6fb40" providerId="AD" clId="Web-{24D32475-D3EF-CE04-B03C-B2E97224014D}" dt="2023-08-20T12:05:33.101" v="16"/>
          <ac:spMkLst>
            <pc:docMk/>
            <pc:sldMk cId="0" sldId="269"/>
            <ac:spMk id="28722" creationId="{FDC8619C-F25D-468E-95FA-2A2151D7DDD2}"/>
          </ac:spMkLst>
        </pc:spChg>
        <pc:spChg chg="add">
          <ac:chgData name="zeshan khan" userId="S::zeshan.khan@nu.edu.pk::860a7133-657c-43e7-a51a-16ddffe6fb40" providerId="AD" clId="Web-{24D32475-D3EF-CE04-B03C-B2E97224014D}" dt="2023-08-20T12:05:33.101" v="16"/>
          <ac:spMkLst>
            <pc:docMk/>
            <pc:sldMk cId="0" sldId="269"/>
            <ac:spMk id="28724" creationId="{7D9439D6-DEAD-4CEB-A61B-BE3D64D1B598}"/>
          </ac:spMkLst>
        </pc:spChg>
        <pc:grpChg chg="mod">
          <ac:chgData name="zeshan khan" userId="S::zeshan.khan@nu.edu.pk::860a7133-657c-43e7-a51a-16ddffe6fb40" providerId="AD" clId="Web-{24D32475-D3EF-CE04-B03C-B2E97224014D}" dt="2023-08-20T12:05:33.101" v="16"/>
          <ac:grpSpMkLst>
            <pc:docMk/>
            <pc:sldMk cId="0" sldId="269"/>
            <ac:grpSpMk id="28676" creationId="{00000000-0000-0000-0000-000000000000}"/>
          </ac:grpSpMkLst>
        </pc:grpChg>
        <pc:grpChg chg="del">
          <ac:chgData name="zeshan khan" userId="S::zeshan.khan@nu.edu.pk::860a7133-657c-43e7-a51a-16ddffe6fb40" providerId="AD" clId="Web-{24D32475-D3EF-CE04-B03C-B2E97224014D}" dt="2023-08-20T12:05:28.054" v="15"/>
          <ac:grpSpMkLst>
            <pc:docMk/>
            <pc:sldMk cId="0" sldId="269"/>
            <ac:grpSpMk id="28677" creationId="{00000000-0000-0000-0000-000000000000}"/>
          </ac:grpSpMkLst>
        </pc:grpChg>
        <pc:grpChg chg="add">
          <ac:chgData name="zeshan khan" userId="S::zeshan.khan@nu.edu.pk::860a7133-657c-43e7-a51a-16ddffe6fb40" providerId="AD" clId="Web-{24D32475-D3EF-CE04-B03C-B2E97224014D}" dt="2023-08-20T12:05:33.101" v="16"/>
          <ac:grpSpMkLst>
            <pc:docMk/>
            <pc:sldMk cId="0" sldId="269"/>
            <ac:grpSpMk id="28688" creationId="{166BF9EE-F7AC-4FA5-AC7E-001B3A642F75}"/>
          </ac:grpSpMkLst>
        </pc:grpChg>
        <pc:grpChg chg="add">
          <ac:chgData name="zeshan khan" userId="S::zeshan.khan@nu.edu.pk::860a7133-657c-43e7-a51a-16ddffe6fb40" providerId="AD" clId="Web-{24D32475-D3EF-CE04-B03C-B2E97224014D}" dt="2023-08-20T12:05:33.101" v="16"/>
          <ac:grpSpMkLst>
            <pc:docMk/>
            <pc:sldMk cId="0" sldId="269"/>
            <ac:grpSpMk id="28702" creationId="{E312DBA5-56D8-42B2-BA94-28168C2A6703}"/>
          </ac:grpSpMkLst>
        </pc:grpChg>
      </pc:sldChg>
      <pc:sldChg chg="addSp modSp mod setBg">
        <pc:chgData name="zeshan khan" userId="S::zeshan.khan@nu.edu.pk::860a7133-657c-43e7-a51a-16ddffe6fb40" providerId="AD" clId="Web-{24D32475-D3EF-CE04-B03C-B2E97224014D}" dt="2023-08-20T12:06:08.415" v="19" actId="20577"/>
        <pc:sldMkLst>
          <pc:docMk/>
          <pc:sldMk cId="0" sldId="270"/>
        </pc:sldMkLst>
        <pc:spChg chg="mod">
          <ac:chgData name="zeshan khan" userId="S::zeshan.khan@nu.edu.pk::860a7133-657c-43e7-a51a-16ddffe6fb40" providerId="AD" clId="Web-{24D32475-D3EF-CE04-B03C-B2E97224014D}" dt="2023-08-20T12:06:00.492" v="17"/>
          <ac:spMkLst>
            <pc:docMk/>
            <pc:sldMk cId="0" sldId="270"/>
            <ac:spMk id="30722" creationId="{00000000-0000-0000-0000-000000000000}"/>
          </ac:spMkLst>
        </pc:spChg>
        <pc:spChg chg="mod">
          <ac:chgData name="zeshan khan" userId="S::zeshan.khan@nu.edu.pk::860a7133-657c-43e7-a51a-16ddffe6fb40" providerId="AD" clId="Web-{24D32475-D3EF-CE04-B03C-B2E97224014D}" dt="2023-08-20T12:06:08.415" v="19" actId="20577"/>
          <ac:spMkLst>
            <pc:docMk/>
            <pc:sldMk cId="0" sldId="270"/>
            <ac:spMk id="30723" creationId="{00000000-0000-0000-0000-000000000000}"/>
          </ac:spMkLst>
        </pc:spChg>
        <pc:spChg chg="add">
          <ac:chgData name="zeshan khan" userId="S::zeshan.khan@nu.edu.pk::860a7133-657c-43e7-a51a-16ddffe6fb40" providerId="AD" clId="Web-{24D32475-D3EF-CE04-B03C-B2E97224014D}" dt="2023-08-20T12:06:00.492" v="17"/>
          <ac:spMkLst>
            <pc:docMk/>
            <pc:sldMk cId="0" sldId="270"/>
            <ac:spMk id="30757" creationId="{DE91395A-2D18-4AF6-A0AC-AAA7189FED11}"/>
          </ac:spMkLst>
        </pc:spChg>
        <pc:spChg chg="add">
          <ac:chgData name="zeshan khan" userId="S::zeshan.khan@nu.edu.pk::860a7133-657c-43e7-a51a-16ddffe6fb40" providerId="AD" clId="Web-{24D32475-D3EF-CE04-B03C-B2E97224014D}" dt="2023-08-20T12:06:00.492" v="17"/>
          <ac:spMkLst>
            <pc:docMk/>
            <pc:sldMk cId="0" sldId="270"/>
            <ac:spMk id="30759" creationId="{A57352BE-A213-4040-BE8E-D4A925AD9DF8}"/>
          </ac:spMkLst>
        </pc:spChg>
        <pc:spChg chg="add">
          <ac:chgData name="zeshan khan" userId="S::zeshan.khan@nu.edu.pk::860a7133-657c-43e7-a51a-16ddffe6fb40" providerId="AD" clId="Web-{24D32475-D3EF-CE04-B03C-B2E97224014D}" dt="2023-08-20T12:06:00.492" v="17"/>
          <ac:spMkLst>
            <pc:docMk/>
            <pc:sldMk cId="0" sldId="270"/>
            <ac:spMk id="30761" creationId="{1A44C337-3893-4B29-A265-B1329150B6AA}"/>
          </ac:spMkLst>
        </pc:spChg>
        <pc:spChg chg="add">
          <ac:chgData name="zeshan khan" userId="S::zeshan.khan@nu.edu.pk::860a7133-657c-43e7-a51a-16ddffe6fb40" providerId="AD" clId="Web-{24D32475-D3EF-CE04-B03C-B2E97224014D}" dt="2023-08-20T12:06:00.492" v="17"/>
          <ac:spMkLst>
            <pc:docMk/>
            <pc:sldMk cId="0" sldId="270"/>
            <ac:spMk id="30791" creationId="{AA5CD610-ED7C-4CED-A9A1-174432C88AF8}"/>
          </ac:spMkLst>
        </pc:spChg>
        <pc:spChg chg="add">
          <ac:chgData name="zeshan khan" userId="S::zeshan.khan@nu.edu.pk::860a7133-657c-43e7-a51a-16ddffe6fb40" providerId="AD" clId="Web-{24D32475-D3EF-CE04-B03C-B2E97224014D}" dt="2023-08-20T12:06:00.492" v="17"/>
          <ac:spMkLst>
            <pc:docMk/>
            <pc:sldMk cId="0" sldId="270"/>
            <ac:spMk id="30793" creationId="{0C4379BF-8C7A-480A-BC36-DA55D92A9356}"/>
          </ac:spMkLst>
        </pc:spChg>
        <pc:grpChg chg="add">
          <ac:chgData name="zeshan khan" userId="S::zeshan.khan@nu.edu.pk::860a7133-657c-43e7-a51a-16ddffe6fb40" providerId="AD" clId="Web-{24D32475-D3EF-CE04-B03C-B2E97224014D}" dt="2023-08-20T12:06:00.492" v="17"/>
          <ac:grpSpMkLst>
            <pc:docMk/>
            <pc:sldMk cId="0" sldId="270"/>
            <ac:grpSpMk id="30729" creationId="{7398C59F-5A18-487B-91D6-B955AACF2E50}"/>
          </ac:grpSpMkLst>
        </pc:grpChg>
        <pc:grpChg chg="add">
          <ac:chgData name="zeshan khan" userId="S::zeshan.khan@nu.edu.pk::860a7133-657c-43e7-a51a-16ddffe6fb40" providerId="AD" clId="Web-{24D32475-D3EF-CE04-B03C-B2E97224014D}" dt="2023-08-20T12:06:00.492" v="17"/>
          <ac:grpSpMkLst>
            <pc:docMk/>
            <pc:sldMk cId="0" sldId="270"/>
            <ac:grpSpMk id="30743" creationId="{520234FB-542E-4550-9C2F-1B56FD41A1CA}"/>
          </ac:grpSpMkLst>
        </pc:grpChg>
        <pc:grpChg chg="add">
          <ac:chgData name="zeshan khan" userId="S::zeshan.khan@nu.edu.pk::860a7133-657c-43e7-a51a-16ddffe6fb40" providerId="AD" clId="Web-{24D32475-D3EF-CE04-B03C-B2E97224014D}" dt="2023-08-20T12:06:00.492" v="17"/>
          <ac:grpSpMkLst>
            <pc:docMk/>
            <pc:sldMk cId="0" sldId="270"/>
            <ac:grpSpMk id="30763" creationId="{81E0B358-1267-4844-8B3D-B7A279B4175A}"/>
          </ac:grpSpMkLst>
        </pc:grpChg>
        <pc:grpChg chg="add">
          <ac:chgData name="zeshan khan" userId="S::zeshan.khan@nu.edu.pk::860a7133-657c-43e7-a51a-16ddffe6fb40" providerId="AD" clId="Web-{24D32475-D3EF-CE04-B03C-B2E97224014D}" dt="2023-08-20T12:06:00.492" v="17"/>
          <ac:grpSpMkLst>
            <pc:docMk/>
            <pc:sldMk cId="0" sldId="270"/>
            <ac:grpSpMk id="30777" creationId="{AF44CA9C-80E8-44E1-A79C-D6EBFC73BCA0}"/>
          </ac:grpSpMkLst>
        </pc:grpChg>
        <pc:picChg chg="add">
          <ac:chgData name="zeshan khan" userId="S::zeshan.khan@nu.edu.pk::860a7133-657c-43e7-a51a-16ddffe6fb40" providerId="AD" clId="Web-{24D32475-D3EF-CE04-B03C-B2E97224014D}" dt="2023-08-20T12:06:00.492" v="17"/>
          <ac:picMkLst>
            <pc:docMk/>
            <pc:sldMk cId="0" sldId="270"/>
            <ac:picMk id="30725" creationId="{3DBF544D-164A-2629-C889-7A4E38D9DC51}"/>
          </ac:picMkLst>
        </pc:picChg>
      </pc:sldChg>
      <pc:sldChg chg="addSp delSp modSp mod setBg">
        <pc:chgData name="zeshan khan" userId="S::zeshan.khan@nu.edu.pk::860a7133-657c-43e7-a51a-16ddffe6fb40" providerId="AD" clId="Web-{24D32475-D3EF-CE04-B03C-B2E97224014D}" dt="2023-08-20T12:08:01.151" v="45"/>
        <pc:sldMkLst>
          <pc:docMk/>
          <pc:sldMk cId="0" sldId="271"/>
        </pc:sldMkLst>
        <pc:spChg chg="mod">
          <ac:chgData name="zeshan khan" userId="S::zeshan.khan@nu.edu.pk::860a7133-657c-43e7-a51a-16ddffe6fb40" providerId="AD" clId="Web-{24D32475-D3EF-CE04-B03C-B2E97224014D}" dt="2023-08-20T12:08:01.151" v="45"/>
          <ac:spMkLst>
            <pc:docMk/>
            <pc:sldMk cId="0" sldId="271"/>
            <ac:spMk id="32770" creationId="{00000000-0000-0000-0000-000000000000}"/>
          </ac:spMkLst>
        </pc:spChg>
        <pc:spChg chg="mod">
          <ac:chgData name="zeshan khan" userId="S::zeshan.khan@nu.edu.pk::860a7133-657c-43e7-a51a-16ddffe6fb40" providerId="AD" clId="Web-{24D32475-D3EF-CE04-B03C-B2E97224014D}" dt="2023-08-20T12:06:55.306" v="28"/>
          <ac:spMkLst>
            <pc:docMk/>
            <pc:sldMk cId="0" sldId="271"/>
            <ac:spMk id="32771" creationId="{00000000-0000-0000-0000-000000000000}"/>
          </ac:spMkLst>
        </pc:spChg>
        <pc:spChg chg="topLvl">
          <ac:chgData name="zeshan khan" userId="S::zeshan.khan@nu.edu.pk::860a7133-657c-43e7-a51a-16ddffe6fb40" providerId="AD" clId="Web-{24D32475-D3EF-CE04-B03C-B2E97224014D}" dt="2023-08-20T12:06:39.790" v="26"/>
          <ac:spMkLst>
            <pc:docMk/>
            <pc:sldMk cId="0" sldId="271"/>
            <ac:spMk id="32780" creationId="{00000000-0000-0000-0000-000000000000}"/>
          </ac:spMkLst>
        </pc:spChg>
        <pc:spChg chg="topLvl">
          <ac:chgData name="zeshan khan" userId="S::zeshan.khan@nu.edu.pk::860a7133-657c-43e7-a51a-16ddffe6fb40" providerId="AD" clId="Web-{24D32475-D3EF-CE04-B03C-B2E97224014D}" dt="2023-08-20T12:06:35.571" v="25"/>
          <ac:spMkLst>
            <pc:docMk/>
            <pc:sldMk cId="0" sldId="271"/>
            <ac:spMk id="32783" creationId="{00000000-0000-0000-0000-000000000000}"/>
          </ac:spMkLst>
        </pc:spChg>
        <pc:spChg chg="topLvl">
          <ac:chgData name="zeshan khan" userId="S::zeshan.khan@nu.edu.pk::860a7133-657c-43e7-a51a-16ddffe6fb40" providerId="AD" clId="Web-{24D32475-D3EF-CE04-B03C-B2E97224014D}" dt="2023-08-20T12:06:29.368" v="24"/>
          <ac:spMkLst>
            <pc:docMk/>
            <pc:sldMk cId="0" sldId="271"/>
            <ac:spMk id="32786" creationId="{00000000-0000-0000-0000-000000000000}"/>
          </ac:spMkLst>
        </pc:spChg>
        <pc:spChg chg="add del">
          <ac:chgData name="zeshan khan" userId="S::zeshan.khan@nu.edu.pk::860a7133-657c-43e7-a51a-16ddffe6fb40" providerId="AD" clId="Web-{24D32475-D3EF-CE04-B03C-B2E97224014D}" dt="2023-08-20T12:08:01.151" v="45"/>
          <ac:spMkLst>
            <pc:docMk/>
            <pc:sldMk cId="0" sldId="271"/>
            <ac:spMk id="32819" creationId="{1996130F-9AB5-4DE9-8574-3AF891C5C172}"/>
          </ac:spMkLst>
        </pc:spChg>
        <pc:spChg chg="add del">
          <ac:chgData name="zeshan khan" userId="S::zeshan.khan@nu.edu.pk::860a7133-657c-43e7-a51a-16ddffe6fb40" providerId="AD" clId="Web-{24D32475-D3EF-CE04-B03C-B2E97224014D}" dt="2023-08-20T12:08:01.151" v="45"/>
          <ac:spMkLst>
            <pc:docMk/>
            <pc:sldMk cId="0" sldId="271"/>
            <ac:spMk id="32821" creationId="{7326F4E6-9131-42DA-97B2-0BA8D1E258AD}"/>
          </ac:spMkLst>
        </pc:spChg>
        <pc:spChg chg="add del">
          <ac:chgData name="zeshan khan" userId="S::zeshan.khan@nu.edu.pk::860a7133-657c-43e7-a51a-16ddffe6fb40" providerId="AD" clId="Web-{24D32475-D3EF-CE04-B03C-B2E97224014D}" dt="2023-08-20T12:08:01.151" v="45"/>
          <ac:spMkLst>
            <pc:docMk/>
            <pc:sldMk cId="0" sldId="271"/>
            <ac:spMk id="32823" creationId="{3F4C104D-5F30-4811-9376-566B26E4719A}"/>
          </ac:spMkLst>
        </pc:spChg>
        <pc:spChg chg="add del">
          <ac:chgData name="zeshan khan" userId="S::zeshan.khan@nu.edu.pk::860a7133-657c-43e7-a51a-16ddffe6fb40" providerId="AD" clId="Web-{24D32475-D3EF-CE04-B03C-B2E97224014D}" dt="2023-08-20T12:08:01.151" v="45"/>
          <ac:spMkLst>
            <pc:docMk/>
            <pc:sldMk cId="0" sldId="271"/>
            <ac:spMk id="32825" creationId="{0815E34B-5D02-4E01-A936-E8E1C0AB6F12}"/>
          </ac:spMkLst>
        </pc:spChg>
        <pc:spChg chg="add del">
          <ac:chgData name="zeshan khan" userId="S::zeshan.khan@nu.edu.pk::860a7133-657c-43e7-a51a-16ddffe6fb40" providerId="AD" clId="Web-{24D32475-D3EF-CE04-B03C-B2E97224014D}" dt="2023-08-20T12:08:01.151" v="45"/>
          <ac:spMkLst>
            <pc:docMk/>
            <pc:sldMk cId="0" sldId="271"/>
            <ac:spMk id="32827" creationId="{7DE3414B-B032-4710-A468-D3285E38C5FF}"/>
          </ac:spMkLst>
        </pc:spChg>
        <pc:spChg chg="add">
          <ac:chgData name="zeshan khan" userId="S::zeshan.khan@nu.edu.pk::860a7133-657c-43e7-a51a-16ddffe6fb40" providerId="AD" clId="Web-{24D32475-D3EF-CE04-B03C-B2E97224014D}" dt="2023-08-20T12:08:01.151" v="45"/>
          <ac:spMkLst>
            <pc:docMk/>
            <pc:sldMk cId="0" sldId="271"/>
            <ac:spMk id="32860" creationId="{1996130F-9AB5-4DE9-8574-3AF891C5C172}"/>
          </ac:spMkLst>
        </pc:spChg>
        <pc:spChg chg="add">
          <ac:chgData name="zeshan khan" userId="S::zeshan.khan@nu.edu.pk::860a7133-657c-43e7-a51a-16ddffe6fb40" providerId="AD" clId="Web-{24D32475-D3EF-CE04-B03C-B2E97224014D}" dt="2023-08-20T12:08:01.151" v="45"/>
          <ac:spMkLst>
            <pc:docMk/>
            <pc:sldMk cId="0" sldId="271"/>
            <ac:spMk id="32862" creationId="{7326F4E6-9131-42DA-97B2-0BA8D1E258AD}"/>
          </ac:spMkLst>
        </pc:spChg>
        <pc:spChg chg="add">
          <ac:chgData name="zeshan khan" userId="S::zeshan.khan@nu.edu.pk::860a7133-657c-43e7-a51a-16ddffe6fb40" providerId="AD" clId="Web-{24D32475-D3EF-CE04-B03C-B2E97224014D}" dt="2023-08-20T12:08:01.151" v="45"/>
          <ac:spMkLst>
            <pc:docMk/>
            <pc:sldMk cId="0" sldId="271"/>
            <ac:spMk id="32864" creationId="{3F4C104D-5F30-4811-9376-566B26E4719A}"/>
          </ac:spMkLst>
        </pc:spChg>
        <pc:spChg chg="add">
          <ac:chgData name="zeshan khan" userId="S::zeshan.khan@nu.edu.pk::860a7133-657c-43e7-a51a-16ddffe6fb40" providerId="AD" clId="Web-{24D32475-D3EF-CE04-B03C-B2E97224014D}" dt="2023-08-20T12:08:01.151" v="45"/>
          <ac:spMkLst>
            <pc:docMk/>
            <pc:sldMk cId="0" sldId="271"/>
            <ac:spMk id="32866" creationId="{0815E34B-5D02-4E01-A936-E8E1C0AB6F12}"/>
          </ac:spMkLst>
        </pc:spChg>
        <pc:spChg chg="add">
          <ac:chgData name="zeshan khan" userId="S::zeshan.khan@nu.edu.pk::860a7133-657c-43e7-a51a-16ddffe6fb40" providerId="AD" clId="Web-{24D32475-D3EF-CE04-B03C-B2E97224014D}" dt="2023-08-20T12:08:01.151" v="45"/>
          <ac:spMkLst>
            <pc:docMk/>
            <pc:sldMk cId="0" sldId="271"/>
            <ac:spMk id="32868" creationId="{7DE3414B-B032-4710-A468-D3285E38C5FF}"/>
          </ac:spMkLst>
        </pc:spChg>
        <pc:grpChg chg="add mod">
          <ac:chgData name="zeshan khan" userId="S::zeshan.khan@nu.edu.pk::860a7133-657c-43e7-a51a-16ddffe6fb40" providerId="AD" clId="Web-{24D32475-D3EF-CE04-B03C-B2E97224014D}" dt="2023-08-20T12:06:55.306" v="28"/>
          <ac:grpSpMkLst>
            <pc:docMk/>
            <pc:sldMk cId="0" sldId="271"/>
            <ac:grpSpMk id="2" creationId="{DD003A09-3792-713A-2E98-DE72F9E2D75E}"/>
          </ac:grpSpMkLst>
        </pc:grpChg>
        <pc:grpChg chg="del">
          <ac:chgData name="zeshan khan" userId="S::zeshan.khan@nu.edu.pk::860a7133-657c-43e7-a51a-16ddffe6fb40" providerId="AD" clId="Web-{24D32475-D3EF-CE04-B03C-B2E97224014D}" dt="2023-08-20T12:06:29.368" v="24"/>
          <ac:grpSpMkLst>
            <pc:docMk/>
            <pc:sldMk cId="0" sldId="271"/>
            <ac:grpSpMk id="32772" creationId="{00000000-0000-0000-0000-000000000000}"/>
          </ac:grpSpMkLst>
        </pc:grpChg>
        <pc:grpChg chg="del">
          <ac:chgData name="zeshan khan" userId="S::zeshan.khan@nu.edu.pk::860a7133-657c-43e7-a51a-16ddffe6fb40" providerId="AD" clId="Web-{24D32475-D3EF-CE04-B03C-B2E97224014D}" dt="2023-08-20T12:06:35.571" v="25"/>
          <ac:grpSpMkLst>
            <pc:docMk/>
            <pc:sldMk cId="0" sldId="271"/>
            <ac:grpSpMk id="32773" creationId="{00000000-0000-0000-0000-000000000000}"/>
          </ac:grpSpMkLst>
        </pc:grpChg>
        <pc:grpChg chg="del">
          <ac:chgData name="zeshan khan" userId="S::zeshan.khan@nu.edu.pk::860a7133-657c-43e7-a51a-16ddffe6fb40" providerId="AD" clId="Web-{24D32475-D3EF-CE04-B03C-B2E97224014D}" dt="2023-08-20T12:06:39.790" v="26"/>
          <ac:grpSpMkLst>
            <pc:docMk/>
            <pc:sldMk cId="0" sldId="271"/>
            <ac:grpSpMk id="32774" creationId="{00000000-0000-0000-0000-000000000000}"/>
          </ac:grpSpMkLst>
        </pc:grpChg>
        <pc:grpChg chg="del">
          <ac:chgData name="zeshan khan" userId="S::zeshan.khan@nu.edu.pk::860a7133-657c-43e7-a51a-16ddffe6fb40" providerId="AD" clId="Web-{24D32475-D3EF-CE04-B03C-B2E97224014D}" dt="2023-08-20T12:06:17.649" v="23"/>
          <ac:grpSpMkLst>
            <pc:docMk/>
            <pc:sldMk cId="0" sldId="271"/>
            <ac:grpSpMk id="32775" creationId="{00000000-0000-0000-0000-000000000000}"/>
          </ac:grpSpMkLst>
        </pc:grpChg>
        <pc:grpChg chg="add del">
          <ac:chgData name="zeshan khan" userId="S::zeshan.khan@nu.edu.pk::860a7133-657c-43e7-a51a-16ddffe6fb40" providerId="AD" clId="Web-{24D32475-D3EF-CE04-B03C-B2E97224014D}" dt="2023-08-20T12:08:01.151" v="45"/>
          <ac:grpSpMkLst>
            <pc:docMk/>
            <pc:sldMk cId="0" sldId="271"/>
            <ac:grpSpMk id="32791" creationId="{166BF9EE-F7AC-4FA5-AC7E-001B3A642F75}"/>
          </ac:grpSpMkLst>
        </pc:grpChg>
        <pc:grpChg chg="add del">
          <ac:chgData name="zeshan khan" userId="S::zeshan.khan@nu.edu.pk::860a7133-657c-43e7-a51a-16ddffe6fb40" providerId="AD" clId="Web-{24D32475-D3EF-CE04-B03C-B2E97224014D}" dt="2023-08-20T12:08:01.151" v="45"/>
          <ac:grpSpMkLst>
            <pc:docMk/>
            <pc:sldMk cId="0" sldId="271"/>
            <ac:grpSpMk id="32805" creationId="{E312DBA5-56D8-42B2-BA94-28168C2A6703}"/>
          </ac:grpSpMkLst>
        </pc:grpChg>
        <pc:grpChg chg="add">
          <ac:chgData name="zeshan khan" userId="S::zeshan.khan@nu.edu.pk::860a7133-657c-43e7-a51a-16ddffe6fb40" providerId="AD" clId="Web-{24D32475-D3EF-CE04-B03C-B2E97224014D}" dt="2023-08-20T12:08:01.151" v="45"/>
          <ac:grpSpMkLst>
            <pc:docMk/>
            <pc:sldMk cId="0" sldId="271"/>
            <ac:grpSpMk id="32832" creationId="{166BF9EE-F7AC-4FA5-AC7E-001B3A642F75}"/>
          </ac:grpSpMkLst>
        </pc:grpChg>
        <pc:grpChg chg="add">
          <ac:chgData name="zeshan khan" userId="S::zeshan.khan@nu.edu.pk::860a7133-657c-43e7-a51a-16ddffe6fb40" providerId="AD" clId="Web-{24D32475-D3EF-CE04-B03C-B2E97224014D}" dt="2023-08-20T12:08:01.151" v="45"/>
          <ac:grpSpMkLst>
            <pc:docMk/>
            <pc:sldMk cId="0" sldId="271"/>
            <ac:grpSpMk id="32846" creationId="{E312DBA5-56D8-42B2-BA94-28168C2A6703}"/>
          </ac:grpSpMkLst>
        </pc:grpChg>
        <pc:picChg chg="topLvl">
          <ac:chgData name="zeshan khan" userId="S::zeshan.khan@nu.edu.pk::860a7133-657c-43e7-a51a-16ddffe6fb40" providerId="AD" clId="Web-{24D32475-D3EF-CE04-B03C-B2E97224014D}" dt="2023-08-20T12:06:39.790" v="26"/>
          <ac:picMkLst>
            <pc:docMk/>
            <pc:sldMk cId="0" sldId="271"/>
            <ac:picMk id="32778" creationId="{00000000-0000-0000-0000-000000000000}"/>
          </ac:picMkLst>
        </pc:picChg>
        <pc:picChg chg="topLvl">
          <ac:chgData name="zeshan khan" userId="S::zeshan.khan@nu.edu.pk::860a7133-657c-43e7-a51a-16ddffe6fb40" providerId="AD" clId="Web-{24D32475-D3EF-CE04-B03C-B2E97224014D}" dt="2023-08-20T12:06:39.790" v="26"/>
          <ac:picMkLst>
            <pc:docMk/>
            <pc:sldMk cId="0" sldId="271"/>
            <ac:picMk id="32779" creationId="{00000000-0000-0000-0000-000000000000}"/>
          </ac:picMkLst>
        </pc:picChg>
        <pc:picChg chg="topLvl">
          <ac:chgData name="zeshan khan" userId="S::zeshan.khan@nu.edu.pk::860a7133-657c-43e7-a51a-16ddffe6fb40" providerId="AD" clId="Web-{24D32475-D3EF-CE04-B03C-B2E97224014D}" dt="2023-08-20T12:06:35.571" v="25"/>
          <ac:picMkLst>
            <pc:docMk/>
            <pc:sldMk cId="0" sldId="271"/>
            <ac:picMk id="32781" creationId="{00000000-0000-0000-0000-000000000000}"/>
          </ac:picMkLst>
        </pc:picChg>
        <pc:picChg chg="topLvl">
          <ac:chgData name="zeshan khan" userId="S::zeshan.khan@nu.edu.pk::860a7133-657c-43e7-a51a-16ddffe6fb40" providerId="AD" clId="Web-{24D32475-D3EF-CE04-B03C-B2E97224014D}" dt="2023-08-20T12:06:35.571" v="25"/>
          <ac:picMkLst>
            <pc:docMk/>
            <pc:sldMk cId="0" sldId="271"/>
            <ac:picMk id="32782" creationId="{00000000-0000-0000-0000-000000000000}"/>
          </ac:picMkLst>
        </pc:picChg>
        <pc:picChg chg="topLvl">
          <ac:chgData name="zeshan khan" userId="S::zeshan.khan@nu.edu.pk::860a7133-657c-43e7-a51a-16ddffe6fb40" providerId="AD" clId="Web-{24D32475-D3EF-CE04-B03C-B2E97224014D}" dt="2023-08-20T12:06:29.368" v="24"/>
          <ac:picMkLst>
            <pc:docMk/>
            <pc:sldMk cId="0" sldId="271"/>
            <ac:picMk id="32784" creationId="{00000000-0000-0000-0000-000000000000}"/>
          </ac:picMkLst>
        </pc:picChg>
        <pc:picChg chg="topLvl">
          <ac:chgData name="zeshan khan" userId="S::zeshan.khan@nu.edu.pk::860a7133-657c-43e7-a51a-16ddffe6fb40" providerId="AD" clId="Web-{24D32475-D3EF-CE04-B03C-B2E97224014D}" dt="2023-08-20T12:06:29.368" v="24"/>
          <ac:picMkLst>
            <pc:docMk/>
            <pc:sldMk cId="0" sldId="271"/>
            <ac:picMk id="32785" creationId="{00000000-0000-0000-0000-000000000000}"/>
          </ac:picMkLst>
        </pc:picChg>
      </pc:sldChg>
      <pc:sldChg chg="modSp">
        <pc:chgData name="zeshan khan" userId="S::zeshan.khan@nu.edu.pk::860a7133-657c-43e7-a51a-16ddffe6fb40" providerId="AD" clId="Web-{24D32475-D3EF-CE04-B03C-B2E97224014D}" dt="2023-08-20T12:08:32.698" v="51" actId="20577"/>
        <pc:sldMkLst>
          <pc:docMk/>
          <pc:sldMk cId="0" sldId="272"/>
        </pc:sldMkLst>
        <pc:spChg chg="mod">
          <ac:chgData name="zeshan khan" userId="S::zeshan.khan@nu.edu.pk::860a7133-657c-43e7-a51a-16ddffe6fb40" providerId="AD" clId="Web-{24D32475-D3EF-CE04-B03C-B2E97224014D}" dt="2023-08-20T12:08:32.698" v="51" actId="20577"/>
          <ac:spMkLst>
            <pc:docMk/>
            <pc:sldMk cId="0" sldId="272"/>
            <ac:spMk id="34818" creationId="{00000000-0000-0000-0000-000000000000}"/>
          </ac:spMkLst>
        </pc:spChg>
      </pc:sldChg>
      <pc:sldChg chg="modSp">
        <pc:chgData name="zeshan khan" userId="S::zeshan.khan@nu.edu.pk::860a7133-657c-43e7-a51a-16ddffe6fb40" providerId="AD" clId="Web-{24D32475-D3EF-CE04-B03C-B2E97224014D}" dt="2023-08-20T12:08:37.355" v="53" actId="20577"/>
        <pc:sldMkLst>
          <pc:docMk/>
          <pc:sldMk cId="0" sldId="274"/>
        </pc:sldMkLst>
        <pc:spChg chg="mod">
          <ac:chgData name="zeshan khan" userId="S::zeshan.khan@nu.edu.pk::860a7133-657c-43e7-a51a-16ddffe6fb40" providerId="AD" clId="Web-{24D32475-D3EF-CE04-B03C-B2E97224014D}" dt="2023-08-20T12:08:37.355" v="53" actId="20577"/>
          <ac:spMkLst>
            <pc:docMk/>
            <pc:sldMk cId="0" sldId="274"/>
            <ac:spMk id="38914" creationId="{00000000-0000-0000-0000-000000000000}"/>
          </ac:spMkLst>
        </pc:spChg>
      </pc:sldChg>
      <pc:sldChg chg="modSp">
        <pc:chgData name="zeshan khan" userId="S::zeshan.khan@nu.edu.pk::860a7133-657c-43e7-a51a-16ddffe6fb40" providerId="AD" clId="Web-{24D32475-D3EF-CE04-B03C-B2E97224014D}" dt="2023-08-20T12:08:58.449" v="62" actId="20577"/>
        <pc:sldMkLst>
          <pc:docMk/>
          <pc:sldMk cId="0" sldId="275"/>
        </pc:sldMkLst>
        <pc:spChg chg="mod">
          <ac:chgData name="zeshan khan" userId="S::zeshan.khan@nu.edu.pk::860a7133-657c-43e7-a51a-16ddffe6fb40" providerId="AD" clId="Web-{24D32475-D3EF-CE04-B03C-B2E97224014D}" dt="2023-08-20T12:08:58.449" v="62" actId="20577"/>
          <ac:spMkLst>
            <pc:docMk/>
            <pc:sldMk cId="0" sldId="275"/>
            <ac:spMk id="40962" creationId="{00000000-0000-0000-0000-000000000000}"/>
          </ac:spMkLst>
        </pc:spChg>
      </pc:sldChg>
      <pc:sldChg chg="addSp delSp modSp mod setBg">
        <pc:chgData name="zeshan khan" userId="S::zeshan.khan@nu.edu.pk::860a7133-657c-43e7-a51a-16ddffe6fb40" providerId="AD" clId="Web-{24D32475-D3EF-CE04-B03C-B2E97224014D}" dt="2023-08-20T12:08:21.089" v="50"/>
        <pc:sldMkLst>
          <pc:docMk/>
          <pc:sldMk cId="1624290165" sldId="293"/>
        </pc:sldMkLst>
        <pc:spChg chg="mod">
          <ac:chgData name="zeshan khan" userId="S::zeshan.khan@nu.edu.pk::860a7133-657c-43e7-a51a-16ddffe6fb40" providerId="AD" clId="Web-{24D32475-D3EF-CE04-B03C-B2E97224014D}" dt="2023-08-20T12:08:21.089" v="50"/>
          <ac:spMkLst>
            <pc:docMk/>
            <pc:sldMk cId="1624290165" sldId="293"/>
            <ac:spMk id="36866" creationId="{00000000-0000-0000-0000-000000000000}"/>
          </ac:spMkLst>
        </pc:spChg>
        <pc:spChg chg="mod">
          <ac:chgData name="zeshan khan" userId="S::zeshan.khan@nu.edu.pk::860a7133-657c-43e7-a51a-16ddffe6fb40" providerId="AD" clId="Web-{24D32475-D3EF-CE04-B03C-B2E97224014D}" dt="2023-08-20T12:08:21.089" v="50"/>
          <ac:spMkLst>
            <pc:docMk/>
            <pc:sldMk cId="1624290165" sldId="293"/>
            <ac:spMk id="36867" creationId="{00000000-0000-0000-0000-000000000000}"/>
          </ac:spMkLst>
        </pc:spChg>
        <pc:spChg chg="add del">
          <ac:chgData name="zeshan khan" userId="S::zeshan.khan@nu.edu.pk::860a7133-657c-43e7-a51a-16ddffe6fb40" providerId="AD" clId="Web-{24D32475-D3EF-CE04-B03C-B2E97224014D}" dt="2023-08-20T12:08:21.089" v="50"/>
          <ac:spMkLst>
            <pc:docMk/>
            <pc:sldMk cId="1624290165" sldId="293"/>
            <ac:spMk id="36904" creationId="{32414B5A-E45A-41FB-B0D4-F2041B8E60AA}"/>
          </ac:spMkLst>
        </pc:spChg>
        <pc:spChg chg="add del">
          <ac:chgData name="zeshan khan" userId="S::zeshan.khan@nu.edu.pk::860a7133-657c-43e7-a51a-16ddffe6fb40" providerId="AD" clId="Web-{24D32475-D3EF-CE04-B03C-B2E97224014D}" dt="2023-08-20T12:08:21.089" v="50"/>
          <ac:spMkLst>
            <pc:docMk/>
            <pc:sldMk cId="1624290165" sldId="293"/>
            <ac:spMk id="36906" creationId="{F314F073-B3D5-4E5E-BC7E-560789B24C24}"/>
          </ac:spMkLst>
        </pc:spChg>
        <pc:spChg chg="add del">
          <ac:chgData name="zeshan khan" userId="S::zeshan.khan@nu.edu.pk::860a7133-657c-43e7-a51a-16ddffe6fb40" providerId="AD" clId="Web-{24D32475-D3EF-CE04-B03C-B2E97224014D}" dt="2023-08-20T12:08:21.089" v="50"/>
          <ac:spMkLst>
            <pc:docMk/>
            <pc:sldMk cId="1624290165" sldId="293"/>
            <ac:spMk id="36908" creationId="{5264A84D-7F7E-42E5-B9DD-34AA0B7E9A4E}"/>
          </ac:spMkLst>
        </pc:spChg>
        <pc:spChg chg="add del">
          <ac:chgData name="zeshan khan" userId="S::zeshan.khan@nu.edu.pk::860a7133-657c-43e7-a51a-16ddffe6fb40" providerId="AD" clId="Web-{24D32475-D3EF-CE04-B03C-B2E97224014D}" dt="2023-08-20T12:08:21.089" v="50"/>
          <ac:spMkLst>
            <pc:docMk/>
            <pc:sldMk cId="1624290165" sldId="293"/>
            <ac:spMk id="36910" creationId="{11AB0EB9-1A40-4EA1-B129-709AA2CD9A5D}"/>
          </ac:spMkLst>
        </pc:spChg>
        <pc:spChg chg="add del">
          <ac:chgData name="zeshan khan" userId="S::zeshan.khan@nu.edu.pk::860a7133-657c-43e7-a51a-16ddffe6fb40" providerId="AD" clId="Web-{24D32475-D3EF-CE04-B03C-B2E97224014D}" dt="2023-08-20T12:08:21.089" v="50"/>
          <ac:spMkLst>
            <pc:docMk/>
            <pc:sldMk cId="1624290165" sldId="293"/>
            <ac:spMk id="36912" creationId="{AF67D081-FD42-4C44-AA53-2FB802001836}"/>
          </ac:spMkLst>
        </pc:spChg>
        <pc:spChg chg="add">
          <ac:chgData name="zeshan khan" userId="S::zeshan.khan@nu.edu.pk::860a7133-657c-43e7-a51a-16ddffe6fb40" providerId="AD" clId="Web-{24D32475-D3EF-CE04-B03C-B2E97224014D}" dt="2023-08-20T12:08:21.089" v="50"/>
          <ac:spMkLst>
            <pc:docMk/>
            <pc:sldMk cId="1624290165" sldId="293"/>
            <ac:spMk id="36945" creationId="{32414B5A-E45A-41FB-B0D4-F2041B8E60AA}"/>
          </ac:spMkLst>
        </pc:spChg>
        <pc:spChg chg="add">
          <ac:chgData name="zeshan khan" userId="S::zeshan.khan@nu.edu.pk::860a7133-657c-43e7-a51a-16ddffe6fb40" providerId="AD" clId="Web-{24D32475-D3EF-CE04-B03C-B2E97224014D}" dt="2023-08-20T12:08:21.089" v="50"/>
          <ac:spMkLst>
            <pc:docMk/>
            <pc:sldMk cId="1624290165" sldId="293"/>
            <ac:spMk id="36947" creationId="{F314F073-B3D5-4E5E-BC7E-560789B24C24}"/>
          </ac:spMkLst>
        </pc:spChg>
        <pc:grpChg chg="add del">
          <ac:chgData name="zeshan khan" userId="S::zeshan.khan@nu.edu.pk::860a7133-657c-43e7-a51a-16ddffe6fb40" providerId="AD" clId="Web-{24D32475-D3EF-CE04-B03C-B2E97224014D}" dt="2023-08-20T12:08:21.089" v="50"/>
          <ac:grpSpMkLst>
            <pc:docMk/>
            <pc:sldMk cId="1624290165" sldId="293"/>
            <ac:grpSpMk id="36876" creationId="{65B378DD-3302-4E46-B933-A3A4720E23CB}"/>
          </ac:grpSpMkLst>
        </pc:grpChg>
        <pc:grpChg chg="add del">
          <ac:chgData name="zeshan khan" userId="S::zeshan.khan@nu.edu.pk::860a7133-657c-43e7-a51a-16ddffe6fb40" providerId="AD" clId="Web-{24D32475-D3EF-CE04-B03C-B2E97224014D}" dt="2023-08-20T12:08:21.089" v="50"/>
          <ac:grpSpMkLst>
            <pc:docMk/>
            <pc:sldMk cId="1624290165" sldId="293"/>
            <ac:grpSpMk id="36890" creationId="{B96A5ECF-03BC-41D7-9EF2-7C9F3EBD48B1}"/>
          </ac:grpSpMkLst>
        </pc:grpChg>
        <pc:grpChg chg="add">
          <ac:chgData name="zeshan khan" userId="S::zeshan.khan@nu.edu.pk::860a7133-657c-43e7-a51a-16ddffe6fb40" providerId="AD" clId="Web-{24D32475-D3EF-CE04-B03C-B2E97224014D}" dt="2023-08-20T12:08:21.089" v="50"/>
          <ac:grpSpMkLst>
            <pc:docMk/>
            <pc:sldMk cId="1624290165" sldId="293"/>
            <ac:grpSpMk id="36917" creationId="{65B378DD-3302-4E46-B933-A3A4720E23CB}"/>
          </ac:grpSpMkLst>
        </pc:grpChg>
        <pc:grpChg chg="add">
          <ac:chgData name="zeshan khan" userId="S::zeshan.khan@nu.edu.pk::860a7133-657c-43e7-a51a-16ddffe6fb40" providerId="AD" clId="Web-{24D32475-D3EF-CE04-B03C-B2E97224014D}" dt="2023-08-20T12:08:21.089" v="50"/>
          <ac:grpSpMkLst>
            <pc:docMk/>
            <pc:sldMk cId="1624290165" sldId="293"/>
            <ac:grpSpMk id="36931" creationId="{B96A5ECF-03BC-41D7-9EF2-7C9F3EBD48B1}"/>
          </ac:grpSpMkLst>
        </pc:grpChg>
        <pc:picChg chg="mod ord">
          <ac:chgData name="zeshan khan" userId="S::zeshan.khan@nu.edu.pk::860a7133-657c-43e7-a51a-16ddffe6fb40" providerId="AD" clId="Web-{24D32475-D3EF-CE04-B03C-B2E97224014D}" dt="2023-08-20T12:08:21.089" v="50"/>
          <ac:picMkLst>
            <pc:docMk/>
            <pc:sldMk cId="1624290165" sldId="293"/>
            <ac:picMk id="36868" creationId="{00000000-0000-0000-0000-000000000000}"/>
          </ac:picMkLst>
        </pc:picChg>
        <pc:picChg chg="mod ord">
          <ac:chgData name="zeshan khan" userId="S::zeshan.khan@nu.edu.pk::860a7133-657c-43e7-a51a-16ddffe6fb40" providerId="AD" clId="Web-{24D32475-D3EF-CE04-B03C-B2E97224014D}" dt="2023-08-20T12:08:21.089" v="50"/>
          <ac:picMkLst>
            <pc:docMk/>
            <pc:sldMk cId="1624290165" sldId="293"/>
            <ac:picMk id="36869" creationId="{00000000-0000-0000-0000-000000000000}"/>
          </ac:picMkLst>
        </pc:picChg>
        <pc:picChg chg="mod">
          <ac:chgData name="zeshan khan" userId="S::zeshan.khan@nu.edu.pk::860a7133-657c-43e7-a51a-16ddffe6fb40" providerId="AD" clId="Web-{24D32475-D3EF-CE04-B03C-B2E97224014D}" dt="2023-08-20T12:08:21.089" v="50"/>
          <ac:picMkLst>
            <pc:docMk/>
            <pc:sldMk cId="1624290165" sldId="293"/>
            <ac:picMk id="36870" creationId="{00000000-0000-0000-0000-000000000000}"/>
          </ac:picMkLst>
        </pc:picChg>
        <pc:picChg chg="mod">
          <ac:chgData name="zeshan khan" userId="S::zeshan.khan@nu.edu.pk::860a7133-657c-43e7-a51a-16ddffe6fb40" providerId="AD" clId="Web-{24D32475-D3EF-CE04-B03C-B2E97224014D}" dt="2023-08-20T12:08:21.089" v="50"/>
          <ac:picMkLst>
            <pc:docMk/>
            <pc:sldMk cId="1624290165" sldId="293"/>
            <ac:picMk id="36871" creationId="{00000000-0000-0000-0000-000000000000}"/>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13.svg"/><Relationship Id="rId1"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3.svg"/><Relationship Id="rId1"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E05224-C6D2-40C3-BCD2-EA427E082723}"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D92252BF-7867-4E7F-AB2D-DE13A53014B4}">
      <dgm:prSet/>
      <dgm:spPr/>
      <dgm:t>
        <a:bodyPr/>
        <a:lstStyle/>
        <a:p>
          <a:pPr rtl="0">
            <a:lnSpc>
              <a:spcPct val="100000"/>
            </a:lnSpc>
          </a:pPr>
          <a:r>
            <a:rPr lang="en-IE" dirty="0"/>
            <a:t>Digital image processing </a:t>
          </a:r>
          <a:endParaRPr lang="en-US" dirty="0">
            <a:latin typeface="Century Gothic" panose="020B0502020202020204"/>
          </a:endParaRPr>
        </a:p>
      </dgm:t>
    </dgm:pt>
    <dgm:pt modelId="{188E708B-8C50-4BA3-A6CE-0597565CF749}" type="parTrans" cxnId="{344C9726-FA1B-4027-9C31-EB8C30A610AA}">
      <dgm:prSet/>
      <dgm:spPr/>
      <dgm:t>
        <a:bodyPr/>
        <a:lstStyle/>
        <a:p>
          <a:endParaRPr lang="en-US"/>
        </a:p>
      </dgm:t>
    </dgm:pt>
    <dgm:pt modelId="{3895064C-D87D-40B1-8A9B-B6833F339DE9}" type="sibTrans" cxnId="{344C9726-FA1B-4027-9C31-EB8C30A610AA}">
      <dgm:prSet/>
      <dgm:spPr/>
      <dgm:t>
        <a:bodyPr/>
        <a:lstStyle/>
        <a:p>
          <a:pPr>
            <a:lnSpc>
              <a:spcPct val="100000"/>
            </a:lnSpc>
          </a:pPr>
          <a:endParaRPr lang="en-US"/>
        </a:p>
      </dgm:t>
    </dgm:pt>
    <dgm:pt modelId="{D8115739-A2E3-487B-A0DE-C8EFEF4CC2F6}">
      <dgm:prSet phldr="0"/>
      <dgm:spPr/>
      <dgm:t>
        <a:bodyPr/>
        <a:lstStyle/>
        <a:p>
          <a:pPr>
            <a:lnSpc>
              <a:spcPct val="100000"/>
            </a:lnSpc>
          </a:pPr>
          <a:r>
            <a:rPr lang="en-IE" dirty="0"/>
            <a:t>The continuum from image processing to computer vision can be broken up into low-, mid- and high-level processes</a:t>
          </a:r>
          <a:endParaRPr lang="en-US" dirty="0"/>
        </a:p>
      </dgm:t>
    </dgm:pt>
    <dgm:pt modelId="{AF72BE65-E19B-4303-8ABA-769B238D5A4E}" type="parTrans" cxnId="{CAAC6BD8-645E-4B12-9A25-3E1C68DC6E83}">
      <dgm:prSet/>
      <dgm:spPr/>
    </dgm:pt>
    <dgm:pt modelId="{13F0DFF1-5671-4849-BD6B-15900AECC047}" type="sibTrans" cxnId="{CAAC6BD8-645E-4B12-9A25-3E1C68DC6E83}">
      <dgm:prSet/>
      <dgm:spPr/>
    </dgm:pt>
    <dgm:pt modelId="{2F0FF6C9-58CE-4CAD-A2E9-A73E6B6484F6}" type="pres">
      <dgm:prSet presAssocID="{AEE05224-C6D2-40C3-BCD2-EA427E082723}" presName="root" presStyleCnt="0">
        <dgm:presLayoutVars>
          <dgm:dir/>
          <dgm:resizeHandles val="exact"/>
        </dgm:presLayoutVars>
      </dgm:prSet>
      <dgm:spPr/>
    </dgm:pt>
    <dgm:pt modelId="{89676C2A-65F9-48D7-A67D-C4ED327707D4}" type="pres">
      <dgm:prSet presAssocID="{AEE05224-C6D2-40C3-BCD2-EA427E082723}" presName="container" presStyleCnt="0">
        <dgm:presLayoutVars>
          <dgm:dir/>
          <dgm:resizeHandles val="exact"/>
        </dgm:presLayoutVars>
      </dgm:prSet>
      <dgm:spPr/>
    </dgm:pt>
    <dgm:pt modelId="{C2BAE04B-CC25-456F-879D-611479E44FC4}" type="pres">
      <dgm:prSet presAssocID="{D92252BF-7867-4E7F-AB2D-DE13A53014B4}" presName="compNode" presStyleCnt="0"/>
      <dgm:spPr/>
    </dgm:pt>
    <dgm:pt modelId="{A5827837-6DE8-414A-B144-2726F4F87E53}" type="pres">
      <dgm:prSet presAssocID="{D92252BF-7867-4E7F-AB2D-DE13A53014B4}" presName="iconBgRect" presStyleLbl="bgShp" presStyleIdx="0" presStyleCnt="2"/>
      <dgm:spPr/>
    </dgm:pt>
    <dgm:pt modelId="{8A1BE2F7-7EE2-4C7E-A81E-2E0F8A389BF3}" type="pres">
      <dgm:prSet presAssocID="{D92252BF-7867-4E7F-AB2D-DE13A53014B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mera"/>
        </a:ext>
      </dgm:extLst>
    </dgm:pt>
    <dgm:pt modelId="{2055FBA6-765E-4AA8-8BD9-39860C07CD69}" type="pres">
      <dgm:prSet presAssocID="{D92252BF-7867-4E7F-AB2D-DE13A53014B4}" presName="spaceRect" presStyleCnt="0"/>
      <dgm:spPr/>
    </dgm:pt>
    <dgm:pt modelId="{A3F7AB49-0D71-49E2-90D7-5BA6500C61C5}" type="pres">
      <dgm:prSet presAssocID="{D92252BF-7867-4E7F-AB2D-DE13A53014B4}" presName="textRect" presStyleLbl="revTx" presStyleIdx="0" presStyleCnt="2">
        <dgm:presLayoutVars>
          <dgm:chMax val="1"/>
          <dgm:chPref val="1"/>
        </dgm:presLayoutVars>
      </dgm:prSet>
      <dgm:spPr/>
    </dgm:pt>
    <dgm:pt modelId="{54684051-2523-4AAE-A790-A664E26164AC}" type="pres">
      <dgm:prSet presAssocID="{3895064C-D87D-40B1-8A9B-B6833F339DE9}" presName="sibTrans" presStyleLbl="sibTrans2D1" presStyleIdx="0" presStyleCnt="0"/>
      <dgm:spPr/>
    </dgm:pt>
    <dgm:pt modelId="{D7940E3F-555F-48F9-B945-64C6C1F683D4}" type="pres">
      <dgm:prSet presAssocID="{D8115739-A2E3-487B-A0DE-C8EFEF4CC2F6}" presName="compNode" presStyleCnt="0"/>
      <dgm:spPr/>
    </dgm:pt>
    <dgm:pt modelId="{F7B1129B-CC6C-4336-BF3D-A514C8F627CD}" type="pres">
      <dgm:prSet presAssocID="{D8115739-A2E3-487B-A0DE-C8EFEF4CC2F6}" presName="iconBgRect" presStyleLbl="bgShp" presStyleIdx="1" presStyleCnt="2"/>
      <dgm:spPr/>
    </dgm:pt>
    <dgm:pt modelId="{241F76AF-EE75-4038-AB44-49FCFC5335B5}" type="pres">
      <dgm:prSet presAssocID="{D8115739-A2E3-487B-A0DE-C8EFEF4CC2F6}" presName="iconRect" presStyleLbl="node1" presStyleIdx="1" presStyleCnt="2"/>
      <dgm:spPr/>
    </dgm:pt>
    <dgm:pt modelId="{0CBDF3F9-0BCF-4AE6-812B-C6EA8972020C}" type="pres">
      <dgm:prSet presAssocID="{D8115739-A2E3-487B-A0DE-C8EFEF4CC2F6}" presName="spaceRect" presStyleCnt="0"/>
      <dgm:spPr/>
    </dgm:pt>
    <dgm:pt modelId="{25D2F7CE-7954-49D7-BB29-BC76533D81F9}" type="pres">
      <dgm:prSet presAssocID="{D8115739-A2E3-487B-A0DE-C8EFEF4CC2F6}" presName="textRect" presStyleLbl="revTx" presStyleIdx="1" presStyleCnt="2">
        <dgm:presLayoutVars>
          <dgm:chMax val="1"/>
          <dgm:chPref val="1"/>
        </dgm:presLayoutVars>
      </dgm:prSet>
      <dgm:spPr/>
    </dgm:pt>
  </dgm:ptLst>
  <dgm:cxnLst>
    <dgm:cxn modelId="{D6438F0D-1F36-495D-8382-8E24A6CF32D3}" type="presOf" srcId="{AEE05224-C6D2-40C3-BCD2-EA427E082723}" destId="{2F0FF6C9-58CE-4CAD-A2E9-A73E6B6484F6}" srcOrd="0" destOrd="0" presId="urn:microsoft.com/office/officeart/2018/2/layout/IconCircleList"/>
    <dgm:cxn modelId="{344C9726-FA1B-4027-9C31-EB8C30A610AA}" srcId="{AEE05224-C6D2-40C3-BCD2-EA427E082723}" destId="{D92252BF-7867-4E7F-AB2D-DE13A53014B4}" srcOrd="0" destOrd="0" parTransId="{188E708B-8C50-4BA3-A6CE-0597565CF749}" sibTransId="{3895064C-D87D-40B1-8A9B-B6833F339DE9}"/>
    <dgm:cxn modelId="{F6CD6734-32B7-467E-B330-503F55FFF2C9}" type="presOf" srcId="{D8115739-A2E3-487B-A0DE-C8EFEF4CC2F6}" destId="{25D2F7CE-7954-49D7-BB29-BC76533D81F9}" srcOrd="0" destOrd="0" presId="urn:microsoft.com/office/officeart/2018/2/layout/IconCircleList"/>
    <dgm:cxn modelId="{3312A694-B613-499B-82B1-3F7628356C0E}" type="presOf" srcId="{3895064C-D87D-40B1-8A9B-B6833F339DE9}" destId="{54684051-2523-4AAE-A790-A664E26164AC}" srcOrd="0" destOrd="0" presId="urn:microsoft.com/office/officeart/2018/2/layout/IconCircleList"/>
    <dgm:cxn modelId="{0FE65EBF-8AF6-40E3-9F6F-96BD1F9D688D}" type="presOf" srcId="{D92252BF-7867-4E7F-AB2D-DE13A53014B4}" destId="{A3F7AB49-0D71-49E2-90D7-5BA6500C61C5}" srcOrd="0" destOrd="0" presId="urn:microsoft.com/office/officeart/2018/2/layout/IconCircleList"/>
    <dgm:cxn modelId="{CAAC6BD8-645E-4B12-9A25-3E1C68DC6E83}" srcId="{AEE05224-C6D2-40C3-BCD2-EA427E082723}" destId="{D8115739-A2E3-487B-A0DE-C8EFEF4CC2F6}" srcOrd="1" destOrd="0" parTransId="{AF72BE65-E19B-4303-8ABA-769B238D5A4E}" sibTransId="{13F0DFF1-5671-4849-BD6B-15900AECC047}"/>
    <dgm:cxn modelId="{BE4B557C-BB01-4662-98CA-5F5CC1712614}" type="presParOf" srcId="{2F0FF6C9-58CE-4CAD-A2E9-A73E6B6484F6}" destId="{89676C2A-65F9-48D7-A67D-C4ED327707D4}" srcOrd="0" destOrd="0" presId="urn:microsoft.com/office/officeart/2018/2/layout/IconCircleList"/>
    <dgm:cxn modelId="{66114B67-8F69-4559-A008-D5E84E34FCC0}" type="presParOf" srcId="{89676C2A-65F9-48D7-A67D-C4ED327707D4}" destId="{C2BAE04B-CC25-456F-879D-611479E44FC4}" srcOrd="0" destOrd="0" presId="urn:microsoft.com/office/officeart/2018/2/layout/IconCircleList"/>
    <dgm:cxn modelId="{DFF167A0-8669-44E3-94F9-735368EB94E1}" type="presParOf" srcId="{C2BAE04B-CC25-456F-879D-611479E44FC4}" destId="{A5827837-6DE8-414A-B144-2726F4F87E53}" srcOrd="0" destOrd="0" presId="urn:microsoft.com/office/officeart/2018/2/layout/IconCircleList"/>
    <dgm:cxn modelId="{FCDC12EC-277B-4BA2-8040-CD29A765F5C0}" type="presParOf" srcId="{C2BAE04B-CC25-456F-879D-611479E44FC4}" destId="{8A1BE2F7-7EE2-4C7E-A81E-2E0F8A389BF3}" srcOrd="1" destOrd="0" presId="urn:microsoft.com/office/officeart/2018/2/layout/IconCircleList"/>
    <dgm:cxn modelId="{11B3C0A9-CF31-4F68-8341-7663C3CF3017}" type="presParOf" srcId="{C2BAE04B-CC25-456F-879D-611479E44FC4}" destId="{2055FBA6-765E-4AA8-8BD9-39860C07CD69}" srcOrd="2" destOrd="0" presId="urn:microsoft.com/office/officeart/2018/2/layout/IconCircleList"/>
    <dgm:cxn modelId="{C9BFBA9B-7A1B-43FC-B710-27E97E78F7B7}" type="presParOf" srcId="{C2BAE04B-CC25-456F-879D-611479E44FC4}" destId="{A3F7AB49-0D71-49E2-90D7-5BA6500C61C5}" srcOrd="3" destOrd="0" presId="urn:microsoft.com/office/officeart/2018/2/layout/IconCircleList"/>
    <dgm:cxn modelId="{400EDF83-9307-4A57-8BDD-B8C4CD52CE30}" type="presParOf" srcId="{89676C2A-65F9-48D7-A67D-C4ED327707D4}" destId="{54684051-2523-4AAE-A790-A664E26164AC}" srcOrd="1" destOrd="0" presId="urn:microsoft.com/office/officeart/2018/2/layout/IconCircleList"/>
    <dgm:cxn modelId="{0E6A7CDB-FE77-4806-A5EC-910B5616E0F6}" type="presParOf" srcId="{89676C2A-65F9-48D7-A67D-C4ED327707D4}" destId="{D7940E3F-555F-48F9-B945-64C6C1F683D4}" srcOrd="2" destOrd="0" presId="urn:microsoft.com/office/officeart/2018/2/layout/IconCircleList"/>
    <dgm:cxn modelId="{CDC8BFD6-7F26-4BE4-AF69-89FCF595F698}" type="presParOf" srcId="{D7940E3F-555F-48F9-B945-64C6C1F683D4}" destId="{F7B1129B-CC6C-4336-BF3D-A514C8F627CD}" srcOrd="0" destOrd="0" presId="urn:microsoft.com/office/officeart/2018/2/layout/IconCircleList"/>
    <dgm:cxn modelId="{67673397-1A77-4A6D-9F33-71B34BABDDCD}" type="presParOf" srcId="{D7940E3F-555F-48F9-B945-64C6C1F683D4}" destId="{241F76AF-EE75-4038-AB44-49FCFC5335B5}" srcOrd="1" destOrd="0" presId="urn:microsoft.com/office/officeart/2018/2/layout/IconCircleList"/>
    <dgm:cxn modelId="{6AAEF8DC-93F8-4C51-9BCB-14B272C638DA}" type="presParOf" srcId="{D7940E3F-555F-48F9-B945-64C6C1F683D4}" destId="{0CBDF3F9-0BCF-4AE6-812B-C6EA8972020C}" srcOrd="2" destOrd="0" presId="urn:microsoft.com/office/officeart/2018/2/layout/IconCircleList"/>
    <dgm:cxn modelId="{F47B8F0F-94F4-4DB0-A4FE-2DB754542B3F}" type="presParOf" srcId="{D7940E3F-555F-48F9-B945-64C6C1F683D4}" destId="{25D2F7CE-7954-49D7-BB29-BC76533D81F9}"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827837-6DE8-414A-B144-2726F4F87E53}">
      <dsp:nvSpPr>
        <dsp:cNvPr id="0" name=""/>
        <dsp:cNvSpPr/>
      </dsp:nvSpPr>
      <dsp:spPr>
        <a:xfrm>
          <a:off x="621140" y="752302"/>
          <a:ext cx="922414" cy="92241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1BE2F7-7EE2-4C7E-A81E-2E0F8A389BF3}">
      <dsp:nvSpPr>
        <dsp:cNvPr id="0" name=""/>
        <dsp:cNvSpPr/>
      </dsp:nvSpPr>
      <dsp:spPr>
        <a:xfrm>
          <a:off x="814847" y="946009"/>
          <a:ext cx="535000" cy="535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F7AB49-0D71-49E2-90D7-5BA6500C61C5}">
      <dsp:nvSpPr>
        <dsp:cNvPr id="0" name=""/>
        <dsp:cNvSpPr/>
      </dsp:nvSpPr>
      <dsp:spPr>
        <a:xfrm>
          <a:off x="1741215" y="752302"/>
          <a:ext cx="2174263" cy="922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rtl="0">
            <a:lnSpc>
              <a:spcPct val="100000"/>
            </a:lnSpc>
            <a:spcBef>
              <a:spcPct val="0"/>
            </a:spcBef>
            <a:spcAft>
              <a:spcPct val="35000"/>
            </a:spcAft>
            <a:buNone/>
          </a:pPr>
          <a:r>
            <a:rPr lang="en-IE" sz="1200" kern="1200" dirty="0"/>
            <a:t>Digital image processing </a:t>
          </a:r>
          <a:endParaRPr lang="en-US" sz="1200" kern="1200" dirty="0">
            <a:latin typeface="Century Gothic" panose="020B0502020202020204"/>
          </a:endParaRPr>
        </a:p>
      </dsp:txBody>
      <dsp:txXfrm>
        <a:off x="1741215" y="752302"/>
        <a:ext cx="2174263" cy="922414"/>
      </dsp:txXfrm>
    </dsp:sp>
    <dsp:sp modelId="{F7B1129B-CC6C-4336-BF3D-A514C8F627CD}">
      <dsp:nvSpPr>
        <dsp:cNvPr id="0" name=""/>
        <dsp:cNvSpPr/>
      </dsp:nvSpPr>
      <dsp:spPr>
        <a:xfrm>
          <a:off x="4294328" y="752302"/>
          <a:ext cx="922414" cy="92241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1F76AF-EE75-4038-AB44-49FCFC5335B5}">
      <dsp:nvSpPr>
        <dsp:cNvPr id="0" name=""/>
        <dsp:cNvSpPr/>
      </dsp:nvSpPr>
      <dsp:spPr>
        <a:xfrm>
          <a:off x="4488035" y="946009"/>
          <a:ext cx="535000" cy="535000"/>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D2F7CE-7954-49D7-BB29-BC76533D81F9}">
      <dsp:nvSpPr>
        <dsp:cNvPr id="0" name=""/>
        <dsp:cNvSpPr/>
      </dsp:nvSpPr>
      <dsp:spPr>
        <a:xfrm>
          <a:off x="5414403" y="752302"/>
          <a:ext cx="2174263" cy="922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IE" sz="1200" kern="1200" dirty="0"/>
            <a:t>The continuum from image processing to computer vision can be broken up into low-, mid- and high-level processes</a:t>
          </a:r>
          <a:endParaRPr lang="en-US" sz="1200" kern="1200" dirty="0"/>
        </a:p>
      </dsp:txBody>
      <dsp:txXfrm>
        <a:off x="5414403" y="752302"/>
        <a:ext cx="2174263" cy="92241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0556D1-947A-4495-9DB5-ED4E328D8FD4}" type="datetimeFigureOut">
              <a:rPr lang="en-US" smtClean="0"/>
              <a:t>8/20/2023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5608BC-02DE-4505-839C-A2A29350C47C}" type="slidenum">
              <a:rPr lang="en-US" smtClean="0"/>
              <a:t>‹#›</a:t>
            </a:fld>
            <a:endParaRPr lang="en-US"/>
          </a:p>
        </p:txBody>
      </p:sp>
    </p:spTree>
    <p:extLst>
      <p:ext uri="{BB962C8B-B14F-4D97-AF65-F5344CB8AC3E}">
        <p14:creationId xmlns:p14="http://schemas.microsoft.com/office/powerpoint/2010/main" val="350169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5B3C4DC3-B01E-4389-B720-5227D0E0C8BC}" type="slidenum">
              <a:rPr lang="en-US" sz="1300">
                <a:solidFill>
                  <a:srgbClr val="000000"/>
                </a:solidFill>
                <a:latin typeface="Times New Roman" panose="02020603050405020304" pitchFamily="18" charset="0"/>
              </a:rPr>
              <a:pPr/>
              <a:t>1</a:t>
            </a:fld>
            <a:endParaRPr lang="en-US" sz="1300">
              <a:solidFill>
                <a:srgbClr val="000000"/>
              </a:solidFill>
              <a:latin typeface="Times New Roman" panose="02020603050405020304" pitchFamily="18" charset="0"/>
            </a:endParaRPr>
          </a:p>
        </p:txBody>
      </p:sp>
      <p:sp>
        <p:nvSpPr>
          <p:cNvPr id="5123"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0EB8A267-7BAB-4BCC-A259-5A7F41EF4247}" type="slidenum">
              <a:rPr lang="en-US" sz="1300">
                <a:solidFill>
                  <a:srgbClr val="000000"/>
                </a:solidFill>
              </a:rPr>
              <a:pPr algn="r" eaLnBrk="1" hangingPunct="1">
                <a:buSzPct val="100000"/>
              </a:pPr>
              <a:t>1</a:t>
            </a:fld>
            <a:endParaRPr lang="en-US" sz="1300">
              <a:solidFill>
                <a:srgbClr val="000000"/>
              </a:solidFill>
            </a:endParaRPr>
          </a:p>
        </p:txBody>
      </p:sp>
      <p:sp>
        <p:nvSpPr>
          <p:cNvPr id="5124"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5125"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Tree>
    <p:extLst>
      <p:ext uri="{BB962C8B-B14F-4D97-AF65-F5344CB8AC3E}">
        <p14:creationId xmlns:p14="http://schemas.microsoft.com/office/powerpoint/2010/main" val="1383361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9EDB2F3D-13F8-49E2-8B8D-746E31082DCA}" type="slidenum">
              <a:rPr lang="en-US" sz="1300">
                <a:solidFill>
                  <a:srgbClr val="000000"/>
                </a:solidFill>
                <a:latin typeface="Times New Roman" panose="02020603050405020304" pitchFamily="18" charset="0"/>
              </a:rPr>
              <a:pPr/>
              <a:t>11</a:t>
            </a:fld>
            <a:endParaRPr lang="en-US" sz="1300">
              <a:solidFill>
                <a:srgbClr val="000000"/>
              </a:solidFill>
              <a:latin typeface="Times New Roman" panose="02020603050405020304" pitchFamily="18" charset="0"/>
            </a:endParaRPr>
          </a:p>
        </p:txBody>
      </p:sp>
      <p:sp>
        <p:nvSpPr>
          <p:cNvPr id="19459"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0EDACCDA-36E7-4167-BD29-5CBF9319337E}" type="slidenum">
              <a:rPr lang="en-US" sz="1300">
                <a:solidFill>
                  <a:srgbClr val="000000"/>
                </a:solidFill>
              </a:rPr>
              <a:pPr algn="r" eaLnBrk="1" hangingPunct="1">
                <a:buSzPct val="100000"/>
              </a:pPr>
              <a:t>11</a:t>
            </a:fld>
            <a:endParaRPr lang="en-US" sz="1300">
              <a:solidFill>
                <a:srgbClr val="000000"/>
              </a:solidFill>
            </a:endParaRPr>
          </a:p>
        </p:txBody>
      </p:sp>
      <p:sp>
        <p:nvSpPr>
          <p:cNvPr id="19460"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19461"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Tree>
    <p:extLst>
      <p:ext uri="{BB962C8B-B14F-4D97-AF65-F5344CB8AC3E}">
        <p14:creationId xmlns:p14="http://schemas.microsoft.com/office/powerpoint/2010/main" val="755428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66EC0CF1-DBDE-428C-A589-A9EC156E15C1}" type="slidenum">
              <a:rPr lang="en-US" sz="1300">
                <a:solidFill>
                  <a:srgbClr val="000000"/>
                </a:solidFill>
                <a:latin typeface="Times New Roman" panose="02020603050405020304" pitchFamily="18" charset="0"/>
              </a:rPr>
              <a:pPr/>
              <a:t>12</a:t>
            </a:fld>
            <a:endParaRPr lang="en-US" sz="1300">
              <a:solidFill>
                <a:srgbClr val="000000"/>
              </a:solidFill>
              <a:latin typeface="Times New Roman" panose="02020603050405020304" pitchFamily="18" charset="0"/>
            </a:endParaRPr>
          </a:p>
        </p:txBody>
      </p:sp>
      <p:sp>
        <p:nvSpPr>
          <p:cNvPr id="21507"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05ABBDDE-C6CC-48EF-AC54-86C250104715}" type="slidenum">
              <a:rPr lang="en-US" sz="1300">
                <a:solidFill>
                  <a:srgbClr val="000000"/>
                </a:solidFill>
              </a:rPr>
              <a:pPr algn="r" eaLnBrk="1" hangingPunct="1">
                <a:buSzPct val="100000"/>
              </a:pPr>
              <a:t>12</a:t>
            </a:fld>
            <a:endParaRPr lang="en-US" sz="1300">
              <a:solidFill>
                <a:srgbClr val="000000"/>
              </a:solidFill>
            </a:endParaRPr>
          </a:p>
        </p:txBody>
      </p:sp>
      <p:sp>
        <p:nvSpPr>
          <p:cNvPr id="21508"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21509"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spcBef>
                <a:spcPts val="476"/>
              </a:spcBef>
              <a:buSzPct val="100000"/>
            </a:pPr>
            <a:r>
              <a:rPr lang="en-IE" sz="1300">
                <a:solidFill>
                  <a:srgbClr val="000000"/>
                </a:solidFill>
              </a:rPr>
              <a:t>Give the analogy of the character recognition system.</a:t>
            </a:r>
          </a:p>
          <a:p>
            <a:pPr eaLnBrk="1" hangingPunct="1">
              <a:spcBef>
                <a:spcPts val="476"/>
              </a:spcBef>
              <a:buSzPct val="100000"/>
            </a:pPr>
            <a:r>
              <a:rPr lang="en-IE" sz="1300">
                <a:solidFill>
                  <a:srgbClr val="000000"/>
                </a:solidFill>
              </a:rPr>
              <a:t>Low Level: Cleaning up the image of some text</a:t>
            </a:r>
          </a:p>
          <a:p>
            <a:pPr eaLnBrk="1" hangingPunct="1">
              <a:spcBef>
                <a:spcPts val="476"/>
              </a:spcBef>
              <a:buSzPct val="100000"/>
            </a:pPr>
            <a:r>
              <a:rPr lang="en-IE" sz="1300">
                <a:solidFill>
                  <a:srgbClr val="000000"/>
                </a:solidFill>
              </a:rPr>
              <a:t>Mid level: Segmenting the text from the background and recognising individual characters</a:t>
            </a:r>
          </a:p>
          <a:p>
            <a:pPr eaLnBrk="1" hangingPunct="1">
              <a:spcBef>
                <a:spcPts val="476"/>
              </a:spcBef>
              <a:buSzPct val="100000"/>
            </a:pPr>
            <a:r>
              <a:rPr lang="en-IE" sz="1300">
                <a:solidFill>
                  <a:srgbClr val="000000"/>
                </a:solidFill>
              </a:rPr>
              <a:t>High level: Understanding what the text says</a:t>
            </a:r>
          </a:p>
          <a:p>
            <a:pPr eaLnBrk="1" hangingPunct="1">
              <a:spcBef>
                <a:spcPts val="476"/>
              </a:spcBef>
              <a:buSzPct val="100000"/>
            </a:pPr>
            <a:endParaRPr lang="en-IE" sz="1300">
              <a:solidFill>
                <a:srgbClr val="000000"/>
              </a:solidFill>
            </a:endParaRPr>
          </a:p>
        </p:txBody>
      </p:sp>
    </p:spTree>
    <p:extLst>
      <p:ext uri="{BB962C8B-B14F-4D97-AF65-F5344CB8AC3E}">
        <p14:creationId xmlns:p14="http://schemas.microsoft.com/office/powerpoint/2010/main" val="2082181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E8E95E72-6C30-4E36-9DAB-0F5067E5CC58}" type="slidenum">
              <a:rPr lang="en-US" sz="1300">
                <a:solidFill>
                  <a:srgbClr val="000000"/>
                </a:solidFill>
                <a:latin typeface="Times New Roman" panose="02020603050405020304" pitchFamily="18" charset="0"/>
              </a:rPr>
              <a:pPr/>
              <a:t>13</a:t>
            </a:fld>
            <a:endParaRPr lang="en-US" sz="1300">
              <a:solidFill>
                <a:srgbClr val="000000"/>
              </a:solidFill>
              <a:latin typeface="Times New Roman" panose="02020603050405020304" pitchFamily="18" charset="0"/>
            </a:endParaRPr>
          </a:p>
        </p:txBody>
      </p:sp>
      <p:sp>
        <p:nvSpPr>
          <p:cNvPr id="23555"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88557046-E823-4695-B4FD-31837F0E6AAC}" type="slidenum">
              <a:rPr lang="en-US" sz="1300">
                <a:solidFill>
                  <a:srgbClr val="000000"/>
                </a:solidFill>
              </a:rPr>
              <a:pPr algn="r" eaLnBrk="1" hangingPunct="1">
                <a:buSzPct val="100000"/>
              </a:pPr>
              <a:t>13</a:t>
            </a:fld>
            <a:endParaRPr lang="en-US" sz="1300">
              <a:solidFill>
                <a:srgbClr val="000000"/>
              </a:solidFill>
            </a:endParaRPr>
          </a:p>
        </p:txBody>
      </p:sp>
      <p:sp>
        <p:nvSpPr>
          <p:cNvPr id="23556"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23557"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Tree>
    <p:extLst>
      <p:ext uri="{BB962C8B-B14F-4D97-AF65-F5344CB8AC3E}">
        <p14:creationId xmlns:p14="http://schemas.microsoft.com/office/powerpoint/2010/main" val="1373618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94305DB1-90C3-4CC4-B4E2-9012AFBEC43C}" type="slidenum">
              <a:rPr lang="en-US" sz="1300">
                <a:solidFill>
                  <a:srgbClr val="000000"/>
                </a:solidFill>
                <a:latin typeface="Times New Roman" panose="02020603050405020304" pitchFamily="18" charset="0"/>
              </a:rPr>
              <a:pPr/>
              <a:t>14</a:t>
            </a:fld>
            <a:endParaRPr lang="en-US" sz="1300">
              <a:solidFill>
                <a:srgbClr val="000000"/>
              </a:solidFill>
              <a:latin typeface="Times New Roman" panose="02020603050405020304" pitchFamily="18" charset="0"/>
            </a:endParaRPr>
          </a:p>
        </p:txBody>
      </p:sp>
      <p:sp>
        <p:nvSpPr>
          <p:cNvPr id="25603"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9127F858-0DD0-4178-9138-AA6F2CF2BE19}" type="slidenum">
              <a:rPr lang="en-US" sz="1300">
                <a:solidFill>
                  <a:srgbClr val="000000"/>
                </a:solidFill>
              </a:rPr>
              <a:pPr algn="r" eaLnBrk="1" hangingPunct="1">
                <a:buSzPct val="100000"/>
              </a:pPr>
              <a:t>14</a:t>
            </a:fld>
            <a:endParaRPr lang="en-US" sz="1300">
              <a:solidFill>
                <a:srgbClr val="000000"/>
              </a:solidFill>
            </a:endParaRPr>
          </a:p>
        </p:txBody>
      </p:sp>
      <p:sp>
        <p:nvSpPr>
          <p:cNvPr id="25604"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25605"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Tree>
    <p:extLst>
      <p:ext uri="{BB962C8B-B14F-4D97-AF65-F5344CB8AC3E}">
        <p14:creationId xmlns:p14="http://schemas.microsoft.com/office/powerpoint/2010/main" val="1751606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3A1D643F-6078-4787-8AD6-87989E15CB79}" type="slidenum">
              <a:rPr lang="en-US" sz="1300">
                <a:solidFill>
                  <a:srgbClr val="000000"/>
                </a:solidFill>
                <a:latin typeface="Times New Roman" panose="02020603050405020304" pitchFamily="18" charset="0"/>
              </a:rPr>
              <a:pPr/>
              <a:t>15</a:t>
            </a:fld>
            <a:endParaRPr lang="en-US" sz="1300">
              <a:solidFill>
                <a:srgbClr val="000000"/>
              </a:solidFill>
              <a:latin typeface="Times New Roman" panose="02020603050405020304" pitchFamily="18" charset="0"/>
            </a:endParaRPr>
          </a:p>
        </p:txBody>
      </p:sp>
      <p:sp>
        <p:nvSpPr>
          <p:cNvPr id="27651"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AE0B3B0B-59E7-4D69-8597-D0F2CD2294E8}" type="slidenum">
              <a:rPr lang="en-US" sz="1300">
                <a:solidFill>
                  <a:srgbClr val="000000"/>
                </a:solidFill>
              </a:rPr>
              <a:pPr algn="r" eaLnBrk="1" hangingPunct="1">
                <a:buSzPct val="100000"/>
              </a:pPr>
              <a:t>15</a:t>
            </a:fld>
            <a:endParaRPr lang="en-US" sz="1300">
              <a:solidFill>
                <a:srgbClr val="000000"/>
              </a:solidFill>
            </a:endParaRPr>
          </a:p>
        </p:txBody>
      </p:sp>
      <p:sp>
        <p:nvSpPr>
          <p:cNvPr id="27652"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27653"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Tree>
    <p:extLst>
      <p:ext uri="{BB962C8B-B14F-4D97-AF65-F5344CB8AC3E}">
        <p14:creationId xmlns:p14="http://schemas.microsoft.com/office/powerpoint/2010/main" val="1939040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7DA68607-4DA2-4B29-BB6D-F1674D1B64C7}" type="slidenum">
              <a:rPr lang="en-US" sz="1300">
                <a:solidFill>
                  <a:srgbClr val="000000"/>
                </a:solidFill>
                <a:latin typeface="Times New Roman" panose="02020603050405020304" pitchFamily="18" charset="0"/>
              </a:rPr>
              <a:pPr/>
              <a:t>16</a:t>
            </a:fld>
            <a:endParaRPr lang="en-US" sz="1300">
              <a:solidFill>
                <a:srgbClr val="000000"/>
              </a:solidFill>
              <a:latin typeface="Times New Roman" panose="02020603050405020304" pitchFamily="18" charset="0"/>
            </a:endParaRPr>
          </a:p>
        </p:txBody>
      </p:sp>
      <p:sp>
        <p:nvSpPr>
          <p:cNvPr id="29699"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022F801B-C56B-4D91-95D0-EA0D3041E4DD}" type="slidenum">
              <a:rPr lang="en-US" sz="1300">
                <a:solidFill>
                  <a:srgbClr val="000000"/>
                </a:solidFill>
              </a:rPr>
              <a:pPr algn="r" eaLnBrk="1" hangingPunct="1">
                <a:buSzPct val="100000"/>
              </a:pPr>
              <a:t>16</a:t>
            </a:fld>
            <a:endParaRPr lang="en-US" sz="1300">
              <a:solidFill>
                <a:srgbClr val="000000"/>
              </a:solidFill>
            </a:endParaRPr>
          </a:p>
        </p:txBody>
      </p:sp>
      <p:sp>
        <p:nvSpPr>
          <p:cNvPr id="29700"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29701"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Tree>
    <p:extLst>
      <p:ext uri="{BB962C8B-B14F-4D97-AF65-F5344CB8AC3E}">
        <p14:creationId xmlns:p14="http://schemas.microsoft.com/office/powerpoint/2010/main" val="574686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5EE65CBC-3675-4E69-AC32-8B7F2E16D5A2}" type="slidenum">
              <a:rPr lang="en-US" sz="1300">
                <a:solidFill>
                  <a:srgbClr val="000000"/>
                </a:solidFill>
                <a:latin typeface="Times New Roman" panose="02020603050405020304" pitchFamily="18" charset="0"/>
              </a:rPr>
              <a:pPr/>
              <a:t>17</a:t>
            </a:fld>
            <a:endParaRPr lang="en-US" sz="1300">
              <a:solidFill>
                <a:srgbClr val="000000"/>
              </a:solidFill>
              <a:latin typeface="Times New Roman" panose="02020603050405020304" pitchFamily="18" charset="0"/>
            </a:endParaRPr>
          </a:p>
        </p:txBody>
      </p:sp>
      <p:sp>
        <p:nvSpPr>
          <p:cNvPr id="31747"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0552520C-27DC-4F0E-ACDF-240B9C7B0AB4}" type="slidenum">
              <a:rPr lang="en-US" sz="1300">
                <a:solidFill>
                  <a:srgbClr val="000000"/>
                </a:solidFill>
              </a:rPr>
              <a:pPr algn="r" eaLnBrk="1" hangingPunct="1">
                <a:buSzPct val="100000"/>
              </a:pPr>
              <a:t>17</a:t>
            </a:fld>
            <a:endParaRPr lang="en-US" sz="1300">
              <a:solidFill>
                <a:srgbClr val="000000"/>
              </a:solidFill>
            </a:endParaRPr>
          </a:p>
        </p:txBody>
      </p:sp>
      <p:sp>
        <p:nvSpPr>
          <p:cNvPr id="31748"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31749"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Tree>
    <p:extLst>
      <p:ext uri="{BB962C8B-B14F-4D97-AF65-F5344CB8AC3E}">
        <p14:creationId xmlns:p14="http://schemas.microsoft.com/office/powerpoint/2010/main" val="2343412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51F679A8-2CDA-4202-9F07-90E03725D6D8}" type="slidenum">
              <a:rPr lang="en-US" sz="1300">
                <a:solidFill>
                  <a:srgbClr val="000000"/>
                </a:solidFill>
                <a:latin typeface="Times New Roman" panose="02020603050405020304" pitchFamily="18" charset="0"/>
              </a:rPr>
              <a:pPr/>
              <a:t>18</a:t>
            </a:fld>
            <a:endParaRPr lang="en-US" sz="1300">
              <a:solidFill>
                <a:srgbClr val="000000"/>
              </a:solidFill>
              <a:latin typeface="Times New Roman" panose="02020603050405020304" pitchFamily="18" charset="0"/>
            </a:endParaRPr>
          </a:p>
        </p:txBody>
      </p:sp>
      <p:sp>
        <p:nvSpPr>
          <p:cNvPr id="33795"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2EB397AF-7729-4965-BC76-024E26E1F039}" type="slidenum">
              <a:rPr lang="en-US" sz="1300">
                <a:solidFill>
                  <a:srgbClr val="000000"/>
                </a:solidFill>
              </a:rPr>
              <a:pPr algn="r" eaLnBrk="1" hangingPunct="1">
                <a:buSzPct val="100000"/>
              </a:pPr>
              <a:t>18</a:t>
            </a:fld>
            <a:endParaRPr lang="en-US" sz="1300">
              <a:solidFill>
                <a:srgbClr val="000000"/>
              </a:solidFill>
            </a:endParaRPr>
          </a:p>
        </p:txBody>
      </p:sp>
      <p:sp>
        <p:nvSpPr>
          <p:cNvPr id="33796"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33797"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Tree>
    <p:extLst>
      <p:ext uri="{BB962C8B-B14F-4D97-AF65-F5344CB8AC3E}">
        <p14:creationId xmlns:p14="http://schemas.microsoft.com/office/powerpoint/2010/main" val="1638458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0E39CE04-7142-4599-8C04-B71DD8BBA692}" type="slidenum">
              <a:rPr lang="en-US" sz="1300">
                <a:solidFill>
                  <a:srgbClr val="000000"/>
                </a:solidFill>
                <a:latin typeface="Times New Roman" panose="02020603050405020304" pitchFamily="18" charset="0"/>
              </a:rPr>
              <a:pPr/>
              <a:t>19</a:t>
            </a:fld>
            <a:endParaRPr lang="en-US" sz="1300">
              <a:solidFill>
                <a:srgbClr val="000000"/>
              </a:solidFill>
              <a:latin typeface="Times New Roman" panose="02020603050405020304" pitchFamily="18" charset="0"/>
            </a:endParaRPr>
          </a:p>
        </p:txBody>
      </p:sp>
      <p:sp>
        <p:nvSpPr>
          <p:cNvPr id="37891"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04710731-9797-4BD4-A1FE-0D2EFBE5CDE9}" type="slidenum">
              <a:rPr lang="en-US" sz="1300">
                <a:solidFill>
                  <a:srgbClr val="000000"/>
                </a:solidFill>
              </a:rPr>
              <a:pPr algn="r" eaLnBrk="1" hangingPunct="1">
                <a:buSzPct val="100000"/>
              </a:pPr>
              <a:t>19</a:t>
            </a:fld>
            <a:endParaRPr lang="en-US" sz="1300">
              <a:solidFill>
                <a:srgbClr val="000000"/>
              </a:solidFill>
            </a:endParaRPr>
          </a:p>
        </p:txBody>
      </p:sp>
      <p:sp>
        <p:nvSpPr>
          <p:cNvPr id="37892"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37893"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Tree>
    <p:extLst>
      <p:ext uri="{BB962C8B-B14F-4D97-AF65-F5344CB8AC3E}">
        <p14:creationId xmlns:p14="http://schemas.microsoft.com/office/powerpoint/2010/main" val="4199864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BA1AFC51-564F-40E4-BCF1-9F6F9AC4380E}" type="slidenum">
              <a:rPr lang="en-US" sz="1300">
                <a:solidFill>
                  <a:srgbClr val="000000"/>
                </a:solidFill>
                <a:latin typeface="Times New Roman" panose="02020603050405020304" pitchFamily="18" charset="0"/>
              </a:rPr>
              <a:pPr/>
              <a:t>20</a:t>
            </a:fld>
            <a:endParaRPr lang="en-US" sz="1300">
              <a:solidFill>
                <a:srgbClr val="000000"/>
              </a:solidFill>
              <a:latin typeface="Times New Roman" panose="02020603050405020304" pitchFamily="18" charset="0"/>
            </a:endParaRPr>
          </a:p>
        </p:txBody>
      </p:sp>
      <p:sp>
        <p:nvSpPr>
          <p:cNvPr id="39939"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1EF98305-2253-4366-B22C-D0142FC0F937}" type="slidenum">
              <a:rPr lang="en-US" sz="1300">
                <a:solidFill>
                  <a:srgbClr val="000000"/>
                </a:solidFill>
              </a:rPr>
              <a:pPr algn="r" eaLnBrk="1" hangingPunct="1">
                <a:buSzPct val="100000"/>
              </a:pPr>
              <a:t>20</a:t>
            </a:fld>
            <a:endParaRPr lang="en-US" sz="1300">
              <a:solidFill>
                <a:srgbClr val="000000"/>
              </a:solidFill>
            </a:endParaRPr>
          </a:p>
        </p:txBody>
      </p:sp>
      <p:sp>
        <p:nvSpPr>
          <p:cNvPr id="39940"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39941"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Tree>
    <p:extLst>
      <p:ext uri="{BB962C8B-B14F-4D97-AF65-F5344CB8AC3E}">
        <p14:creationId xmlns:p14="http://schemas.microsoft.com/office/powerpoint/2010/main" val="906107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83C25C12-F275-484A-A8BF-98F75E82EF91}" type="slidenum">
              <a:rPr lang="en-US" sz="1300">
                <a:solidFill>
                  <a:srgbClr val="000000"/>
                </a:solidFill>
                <a:latin typeface="Times New Roman" panose="02020603050405020304" pitchFamily="18" charset="0"/>
              </a:rPr>
              <a:pPr/>
              <a:t>2</a:t>
            </a:fld>
            <a:endParaRPr lang="en-US" sz="1300">
              <a:solidFill>
                <a:srgbClr val="000000"/>
              </a:solidFill>
              <a:latin typeface="Times New Roman" panose="02020603050405020304" pitchFamily="18" charset="0"/>
            </a:endParaRPr>
          </a:p>
        </p:txBody>
      </p:sp>
      <p:sp>
        <p:nvSpPr>
          <p:cNvPr id="7171"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AD40B8AB-871D-478A-B70D-34C21C70D12C}" type="slidenum">
              <a:rPr lang="en-US" sz="1300">
                <a:solidFill>
                  <a:srgbClr val="000000"/>
                </a:solidFill>
              </a:rPr>
              <a:pPr algn="r" eaLnBrk="1" hangingPunct="1">
                <a:buSzPct val="100000"/>
              </a:pPr>
              <a:t>2</a:t>
            </a:fld>
            <a:endParaRPr lang="en-US" sz="1300">
              <a:solidFill>
                <a:srgbClr val="000000"/>
              </a:solidFill>
            </a:endParaRPr>
          </a:p>
        </p:txBody>
      </p:sp>
      <p:sp>
        <p:nvSpPr>
          <p:cNvPr id="7172"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7173"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
        <p:nvSpPr>
          <p:cNvPr id="2" name="Notes Placeholder 1"/>
          <p:cNvSpPr>
            <a:spLocks noGrp="1"/>
          </p:cNvSpPr>
          <p:nvPr>
            <p:ph type="body" idx="1"/>
          </p:nvPr>
        </p:nvSpPr>
        <p:spPr/>
        <p:txBody>
          <a:bodyPr/>
          <a:lstStyle/>
          <a:p>
            <a:r>
              <a:rPr lang="en-US" dirty="0"/>
              <a:t>Five senses, 99% activity</a:t>
            </a:r>
          </a:p>
          <a:p>
            <a:endParaRPr lang="en-US" dirty="0"/>
          </a:p>
          <a:p>
            <a:r>
              <a:rPr lang="en-US" sz="1200" b="0" i="0" u="none" strike="noStrike" kern="1200" baseline="0" dirty="0">
                <a:solidFill>
                  <a:srgbClr val="000000"/>
                </a:solidFill>
                <a:latin typeface="Times New Roman" panose="02020603050405020304" pitchFamily="18" charset="0"/>
                <a:ea typeface="+mn-ea"/>
                <a:cs typeface="+mn-cs"/>
              </a:rPr>
              <a:t>Of the five senses – sight, hearing, touch, smell and taste – which humans use to perceive</a:t>
            </a:r>
          </a:p>
          <a:p>
            <a:r>
              <a:rPr lang="en-US" sz="1200" b="0" i="0" u="none" strike="noStrike" kern="1200" baseline="0" dirty="0">
                <a:solidFill>
                  <a:srgbClr val="000000"/>
                </a:solidFill>
                <a:latin typeface="Times New Roman" panose="02020603050405020304" pitchFamily="18" charset="0"/>
                <a:ea typeface="+mn-ea"/>
                <a:cs typeface="+mn-cs"/>
              </a:rPr>
              <a:t>their environment, sight is the most powerful. Receiving and analyzing images forms a</a:t>
            </a:r>
          </a:p>
          <a:p>
            <a:r>
              <a:rPr lang="en-US" sz="1200" b="0" i="0" u="none" strike="noStrike" kern="1200" baseline="0" dirty="0">
                <a:solidFill>
                  <a:srgbClr val="000000"/>
                </a:solidFill>
                <a:latin typeface="Times New Roman" panose="02020603050405020304" pitchFamily="18" charset="0"/>
                <a:ea typeface="+mn-ea"/>
                <a:cs typeface="+mn-cs"/>
              </a:rPr>
              <a:t>large part of the routine cerebral activity of human beings throughout their waking lives.</a:t>
            </a:r>
          </a:p>
          <a:p>
            <a:r>
              <a:rPr lang="en-US" sz="1200" b="0" i="0" u="none" strike="noStrike" kern="1200" baseline="0" dirty="0">
                <a:solidFill>
                  <a:srgbClr val="000000"/>
                </a:solidFill>
                <a:latin typeface="Times New Roman" panose="02020603050405020304" pitchFamily="18" charset="0"/>
                <a:ea typeface="+mn-ea"/>
                <a:cs typeface="+mn-cs"/>
              </a:rPr>
              <a:t>In fact, more than 99% of the activity of the human brain is involved in processing images</a:t>
            </a:r>
          </a:p>
          <a:p>
            <a:r>
              <a:rPr lang="en-US" sz="1200" b="0" i="0" u="none" strike="noStrike" kern="1200" baseline="0" dirty="0">
                <a:solidFill>
                  <a:srgbClr val="000000"/>
                </a:solidFill>
                <a:latin typeface="Times New Roman" panose="02020603050405020304" pitchFamily="18" charset="0"/>
                <a:ea typeface="+mn-ea"/>
                <a:cs typeface="+mn-cs"/>
              </a:rPr>
              <a:t>from the visual cortex. A visual image is rich in information. Confucius said, “A picture is</a:t>
            </a:r>
          </a:p>
          <a:p>
            <a:r>
              <a:rPr lang="en-US" sz="1200" b="0" i="0" u="none" strike="noStrike" kern="1200" baseline="0" dirty="0">
                <a:solidFill>
                  <a:srgbClr val="000000"/>
                </a:solidFill>
                <a:latin typeface="Times New Roman" panose="02020603050405020304" pitchFamily="18" charset="0"/>
                <a:ea typeface="+mn-ea"/>
                <a:cs typeface="+mn-cs"/>
              </a:rPr>
              <a:t>worth a thousand words,” and we shall see that that is an underestimate.</a:t>
            </a:r>
            <a:endParaRPr lang="en-US" dirty="0"/>
          </a:p>
        </p:txBody>
      </p:sp>
    </p:spTree>
    <p:extLst>
      <p:ext uri="{BB962C8B-B14F-4D97-AF65-F5344CB8AC3E}">
        <p14:creationId xmlns:p14="http://schemas.microsoft.com/office/powerpoint/2010/main" val="9971246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585C1AC3-8BCD-4323-B44D-FD20C697A2A5}" type="slidenum">
              <a:rPr lang="en-US" sz="1300">
                <a:solidFill>
                  <a:srgbClr val="000000"/>
                </a:solidFill>
                <a:latin typeface="Times New Roman" panose="02020603050405020304" pitchFamily="18" charset="0"/>
              </a:rPr>
              <a:pPr/>
              <a:t>21</a:t>
            </a:fld>
            <a:endParaRPr lang="en-US" sz="1300">
              <a:solidFill>
                <a:srgbClr val="000000"/>
              </a:solidFill>
              <a:latin typeface="Times New Roman" panose="02020603050405020304" pitchFamily="18" charset="0"/>
            </a:endParaRPr>
          </a:p>
        </p:txBody>
      </p:sp>
      <p:sp>
        <p:nvSpPr>
          <p:cNvPr id="35843"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D643C020-8F98-4212-A41B-0976A0C15888}" type="slidenum">
              <a:rPr lang="en-US" sz="1300">
                <a:solidFill>
                  <a:srgbClr val="000000"/>
                </a:solidFill>
              </a:rPr>
              <a:pPr algn="r" eaLnBrk="1" hangingPunct="1">
                <a:buSzPct val="100000"/>
              </a:pPr>
              <a:t>21</a:t>
            </a:fld>
            <a:endParaRPr lang="en-US" sz="1300">
              <a:solidFill>
                <a:srgbClr val="000000"/>
              </a:solidFill>
            </a:endParaRPr>
          </a:p>
        </p:txBody>
      </p:sp>
      <p:sp>
        <p:nvSpPr>
          <p:cNvPr id="35844"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35845"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Tree>
    <p:extLst>
      <p:ext uri="{BB962C8B-B14F-4D97-AF65-F5344CB8AC3E}">
        <p14:creationId xmlns:p14="http://schemas.microsoft.com/office/powerpoint/2010/main" val="1387780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F355DF4C-E5D8-4382-A8DA-43165EFCDA88}" type="slidenum">
              <a:rPr lang="en-US" sz="1300">
                <a:solidFill>
                  <a:srgbClr val="000000"/>
                </a:solidFill>
                <a:latin typeface="Times New Roman" panose="02020603050405020304" pitchFamily="18" charset="0"/>
              </a:rPr>
              <a:pPr/>
              <a:t>22</a:t>
            </a:fld>
            <a:endParaRPr lang="en-US" sz="1300">
              <a:solidFill>
                <a:srgbClr val="000000"/>
              </a:solidFill>
              <a:latin typeface="Times New Roman" panose="02020603050405020304" pitchFamily="18" charset="0"/>
            </a:endParaRPr>
          </a:p>
        </p:txBody>
      </p:sp>
      <p:sp>
        <p:nvSpPr>
          <p:cNvPr id="41987"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F87BEAA5-F4AC-4659-8A21-71512252B25D}" type="slidenum">
              <a:rPr lang="en-US" sz="1300">
                <a:solidFill>
                  <a:srgbClr val="000000"/>
                </a:solidFill>
              </a:rPr>
              <a:pPr algn="r" eaLnBrk="1" hangingPunct="1">
                <a:buSzPct val="100000"/>
              </a:pPr>
              <a:t>22</a:t>
            </a:fld>
            <a:endParaRPr lang="en-US" sz="1300">
              <a:solidFill>
                <a:srgbClr val="000000"/>
              </a:solidFill>
            </a:endParaRPr>
          </a:p>
        </p:txBody>
      </p:sp>
      <p:sp>
        <p:nvSpPr>
          <p:cNvPr id="41988"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41989"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5147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FB62FCFE-B278-45D8-BD0E-26E78F55DCB6}" type="slidenum">
              <a:rPr lang="en-US" sz="1300">
                <a:solidFill>
                  <a:srgbClr val="000000"/>
                </a:solidFill>
                <a:latin typeface="Times New Roman" panose="02020603050405020304" pitchFamily="18" charset="0"/>
              </a:rPr>
              <a:pPr/>
              <a:t>23</a:t>
            </a:fld>
            <a:endParaRPr lang="en-US" sz="1300">
              <a:solidFill>
                <a:srgbClr val="000000"/>
              </a:solidFill>
              <a:latin typeface="Times New Roman" panose="02020603050405020304" pitchFamily="18" charset="0"/>
            </a:endParaRPr>
          </a:p>
        </p:txBody>
      </p:sp>
      <p:sp>
        <p:nvSpPr>
          <p:cNvPr id="44035"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20EC0138-8955-478C-89EF-A684DBDE4570}" type="slidenum">
              <a:rPr lang="en-US" sz="1300">
                <a:solidFill>
                  <a:srgbClr val="000000"/>
                </a:solidFill>
              </a:rPr>
              <a:pPr algn="r" eaLnBrk="1" hangingPunct="1">
                <a:buSzPct val="100000"/>
              </a:pPr>
              <a:t>23</a:t>
            </a:fld>
            <a:endParaRPr lang="en-US" sz="1300">
              <a:solidFill>
                <a:srgbClr val="000000"/>
              </a:solidFill>
            </a:endParaRPr>
          </a:p>
        </p:txBody>
      </p:sp>
      <p:sp>
        <p:nvSpPr>
          <p:cNvPr id="44036"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44037"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Tree>
    <p:extLst>
      <p:ext uri="{BB962C8B-B14F-4D97-AF65-F5344CB8AC3E}">
        <p14:creationId xmlns:p14="http://schemas.microsoft.com/office/powerpoint/2010/main" val="2588934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53B7D351-DC24-43DA-8FAC-7CAA90DFAB6F}" type="slidenum">
              <a:rPr lang="en-US" sz="1300">
                <a:solidFill>
                  <a:srgbClr val="000000"/>
                </a:solidFill>
                <a:latin typeface="Times New Roman" panose="02020603050405020304" pitchFamily="18" charset="0"/>
              </a:rPr>
              <a:pPr/>
              <a:t>24</a:t>
            </a:fld>
            <a:endParaRPr lang="en-US" sz="1300">
              <a:solidFill>
                <a:srgbClr val="000000"/>
              </a:solidFill>
              <a:latin typeface="Times New Roman" panose="02020603050405020304" pitchFamily="18" charset="0"/>
            </a:endParaRPr>
          </a:p>
        </p:txBody>
      </p:sp>
      <p:sp>
        <p:nvSpPr>
          <p:cNvPr id="46083"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E07AF3BF-39AA-4218-83C0-32421995EC78}" type="slidenum">
              <a:rPr lang="en-US" sz="1300">
                <a:solidFill>
                  <a:srgbClr val="000000"/>
                </a:solidFill>
              </a:rPr>
              <a:pPr algn="r" eaLnBrk="1" hangingPunct="1">
                <a:buSzPct val="100000"/>
              </a:pPr>
              <a:t>24</a:t>
            </a:fld>
            <a:endParaRPr lang="en-US" sz="1300">
              <a:solidFill>
                <a:srgbClr val="000000"/>
              </a:solidFill>
            </a:endParaRPr>
          </a:p>
        </p:txBody>
      </p:sp>
      <p:sp>
        <p:nvSpPr>
          <p:cNvPr id="46084"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46085"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Tree>
    <p:extLst>
      <p:ext uri="{BB962C8B-B14F-4D97-AF65-F5344CB8AC3E}">
        <p14:creationId xmlns:p14="http://schemas.microsoft.com/office/powerpoint/2010/main" val="2988772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9897F4A4-923E-41F1-878E-F29B219120EA}" type="slidenum">
              <a:rPr lang="en-US" sz="1300">
                <a:solidFill>
                  <a:srgbClr val="000000"/>
                </a:solidFill>
                <a:latin typeface="Times New Roman" panose="02020603050405020304" pitchFamily="18" charset="0"/>
              </a:rPr>
              <a:pPr/>
              <a:t>25</a:t>
            </a:fld>
            <a:endParaRPr lang="en-US" sz="1300">
              <a:solidFill>
                <a:srgbClr val="000000"/>
              </a:solidFill>
              <a:latin typeface="Times New Roman" panose="02020603050405020304" pitchFamily="18" charset="0"/>
            </a:endParaRPr>
          </a:p>
        </p:txBody>
      </p:sp>
      <p:sp>
        <p:nvSpPr>
          <p:cNvPr id="48131"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DF216516-0650-4A27-A4E7-1700A96716BC}" type="slidenum">
              <a:rPr lang="en-US" sz="1300">
                <a:solidFill>
                  <a:srgbClr val="000000"/>
                </a:solidFill>
              </a:rPr>
              <a:pPr algn="r" eaLnBrk="1" hangingPunct="1">
                <a:buSzPct val="100000"/>
              </a:pPr>
              <a:t>25</a:t>
            </a:fld>
            <a:endParaRPr lang="en-US" sz="1300">
              <a:solidFill>
                <a:srgbClr val="000000"/>
              </a:solidFill>
            </a:endParaRPr>
          </a:p>
        </p:txBody>
      </p:sp>
      <p:sp>
        <p:nvSpPr>
          <p:cNvPr id="48132"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48133"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Tree>
    <p:extLst>
      <p:ext uri="{BB962C8B-B14F-4D97-AF65-F5344CB8AC3E}">
        <p14:creationId xmlns:p14="http://schemas.microsoft.com/office/powerpoint/2010/main" val="2492377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514F63FF-BC75-46FB-B797-C720083E80D0}" type="slidenum">
              <a:rPr lang="en-US" sz="1300">
                <a:solidFill>
                  <a:srgbClr val="000000"/>
                </a:solidFill>
                <a:latin typeface="Times New Roman" panose="02020603050405020304" pitchFamily="18" charset="0"/>
              </a:rPr>
              <a:pPr/>
              <a:t>26</a:t>
            </a:fld>
            <a:endParaRPr lang="en-US" sz="1300">
              <a:solidFill>
                <a:srgbClr val="000000"/>
              </a:solidFill>
              <a:latin typeface="Times New Roman" panose="02020603050405020304" pitchFamily="18" charset="0"/>
            </a:endParaRPr>
          </a:p>
        </p:txBody>
      </p:sp>
      <p:sp>
        <p:nvSpPr>
          <p:cNvPr id="50179"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7C68AC30-1282-463F-B959-2756496C411E}" type="slidenum">
              <a:rPr lang="en-US" sz="1300">
                <a:solidFill>
                  <a:srgbClr val="000000"/>
                </a:solidFill>
              </a:rPr>
              <a:pPr algn="r" eaLnBrk="1" hangingPunct="1">
                <a:buSzPct val="100000"/>
              </a:pPr>
              <a:t>26</a:t>
            </a:fld>
            <a:endParaRPr lang="en-US" sz="1300">
              <a:solidFill>
                <a:srgbClr val="000000"/>
              </a:solidFill>
            </a:endParaRPr>
          </a:p>
        </p:txBody>
      </p:sp>
      <p:sp>
        <p:nvSpPr>
          <p:cNvPr id="50180"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50181"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Tree>
    <p:extLst>
      <p:ext uri="{BB962C8B-B14F-4D97-AF65-F5344CB8AC3E}">
        <p14:creationId xmlns:p14="http://schemas.microsoft.com/office/powerpoint/2010/main" val="1761031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050DAEFB-031D-4FFA-8614-CC3797580846}" type="slidenum">
              <a:rPr lang="en-US" sz="1300">
                <a:solidFill>
                  <a:srgbClr val="000000"/>
                </a:solidFill>
                <a:latin typeface="Times New Roman" panose="02020603050405020304" pitchFamily="18" charset="0"/>
              </a:rPr>
              <a:pPr/>
              <a:t>27</a:t>
            </a:fld>
            <a:endParaRPr lang="en-US" sz="1300">
              <a:solidFill>
                <a:srgbClr val="000000"/>
              </a:solidFill>
              <a:latin typeface="Times New Roman" panose="02020603050405020304" pitchFamily="18" charset="0"/>
            </a:endParaRPr>
          </a:p>
        </p:txBody>
      </p:sp>
      <p:sp>
        <p:nvSpPr>
          <p:cNvPr id="52227"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565B2957-FCBA-45B1-B2D2-62D9E8F30555}" type="slidenum">
              <a:rPr lang="en-US" sz="1300">
                <a:solidFill>
                  <a:srgbClr val="000000"/>
                </a:solidFill>
              </a:rPr>
              <a:pPr algn="r" eaLnBrk="1" hangingPunct="1">
                <a:buSzPct val="100000"/>
              </a:pPr>
              <a:t>27</a:t>
            </a:fld>
            <a:endParaRPr lang="en-US" sz="1300">
              <a:solidFill>
                <a:srgbClr val="000000"/>
              </a:solidFill>
            </a:endParaRPr>
          </a:p>
        </p:txBody>
      </p:sp>
      <p:sp>
        <p:nvSpPr>
          <p:cNvPr id="52228"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52229"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Tree>
    <p:extLst>
      <p:ext uri="{BB962C8B-B14F-4D97-AF65-F5344CB8AC3E}">
        <p14:creationId xmlns:p14="http://schemas.microsoft.com/office/powerpoint/2010/main" val="2528009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5F8C8634-D29C-4477-8CBB-4142088ECA25}" type="slidenum">
              <a:rPr lang="en-US" sz="1300">
                <a:solidFill>
                  <a:srgbClr val="000000"/>
                </a:solidFill>
                <a:latin typeface="Times New Roman" panose="02020603050405020304" pitchFamily="18" charset="0"/>
              </a:rPr>
              <a:pPr/>
              <a:t>28</a:t>
            </a:fld>
            <a:endParaRPr lang="en-US" sz="1300">
              <a:solidFill>
                <a:srgbClr val="000000"/>
              </a:solidFill>
              <a:latin typeface="Times New Roman" panose="02020603050405020304" pitchFamily="18" charset="0"/>
            </a:endParaRPr>
          </a:p>
        </p:txBody>
      </p:sp>
      <p:sp>
        <p:nvSpPr>
          <p:cNvPr id="54275"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3A93836C-FA14-4E7F-9602-45968D497C5D}" type="slidenum">
              <a:rPr lang="en-US" sz="1300">
                <a:solidFill>
                  <a:srgbClr val="000000"/>
                </a:solidFill>
              </a:rPr>
              <a:pPr algn="r" eaLnBrk="1" hangingPunct="1">
                <a:buSzPct val="100000"/>
              </a:pPr>
              <a:t>28</a:t>
            </a:fld>
            <a:endParaRPr lang="en-US" sz="1300">
              <a:solidFill>
                <a:srgbClr val="000000"/>
              </a:solidFill>
            </a:endParaRPr>
          </a:p>
        </p:txBody>
      </p:sp>
      <p:sp>
        <p:nvSpPr>
          <p:cNvPr id="54276"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54277"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Tree>
    <p:extLst>
      <p:ext uri="{BB962C8B-B14F-4D97-AF65-F5344CB8AC3E}">
        <p14:creationId xmlns:p14="http://schemas.microsoft.com/office/powerpoint/2010/main" val="477014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6F551A3C-7BAD-4C18-A200-0A8A6CDE5D7B}" type="slidenum">
              <a:rPr lang="en-US" sz="1300">
                <a:solidFill>
                  <a:srgbClr val="000000"/>
                </a:solidFill>
                <a:latin typeface="Times New Roman" panose="02020603050405020304" pitchFamily="18" charset="0"/>
              </a:rPr>
              <a:pPr/>
              <a:t>29</a:t>
            </a:fld>
            <a:endParaRPr lang="en-US" sz="1300">
              <a:solidFill>
                <a:srgbClr val="000000"/>
              </a:solidFill>
              <a:latin typeface="Times New Roman" panose="02020603050405020304" pitchFamily="18" charset="0"/>
            </a:endParaRPr>
          </a:p>
        </p:txBody>
      </p:sp>
      <p:sp>
        <p:nvSpPr>
          <p:cNvPr id="56323"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70161C6B-6286-41CF-99A2-32BFB3CB064E}" type="slidenum">
              <a:rPr lang="en-US" sz="1300">
                <a:solidFill>
                  <a:srgbClr val="000000"/>
                </a:solidFill>
              </a:rPr>
              <a:pPr algn="r" eaLnBrk="1" hangingPunct="1">
                <a:buSzPct val="100000"/>
              </a:pPr>
              <a:t>29</a:t>
            </a:fld>
            <a:endParaRPr lang="en-US" sz="1300">
              <a:solidFill>
                <a:srgbClr val="000000"/>
              </a:solidFill>
            </a:endParaRPr>
          </a:p>
        </p:txBody>
      </p:sp>
      <p:sp>
        <p:nvSpPr>
          <p:cNvPr id="56324"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56325"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Tree>
    <p:extLst>
      <p:ext uri="{BB962C8B-B14F-4D97-AF65-F5344CB8AC3E}">
        <p14:creationId xmlns:p14="http://schemas.microsoft.com/office/powerpoint/2010/main" val="3633846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00FEAC35-57D4-4D64-B50C-39F787C604C8}" type="slidenum">
              <a:rPr lang="en-US" sz="1300">
                <a:solidFill>
                  <a:srgbClr val="000000"/>
                </a:solidFill>
                <a:latin typeface="Times New Roman" panose="02020603050405020304" pitchFamily="18" charset="0"/>
              </a:rPr>
              <a:pPr/>
              <a:t>30</a:t>
            </a:fld>
            <a:endParaRPr lang="en-US" sz="1300">
              <a:solidFill>
                <a:srgbClr val="000000"/>
              </a:solidFill>
              <a:latin typeface="Times New Roman" panose="02020603050405020304" pitchFamily="18" charset="0"/>
            </a:endParaRPr>
          </a:p>
        </p:txBody>
      </p:sp>
      <p:sp>
        <p:nvSpPr>
          <p:cNvPr id="58371"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7CAF6958-BD06-4443-8E87-BFA34515DEA3}" type="slidenum">
              <a:rPr lang="en-US" sz="1300">
                <a:solidFill>
                  <a:srgbClr val="000000"/>
                </a:solidFill>
              </a:rPr>
              <a:pPr algn="r" eaLnBrk="1" hangingPunct="1">
                <a:buSzPct val="100000"/>
              </a:pPr>
              <a:t>30</a:t>
            </a:fld>
            <a:endParaRPr lang="en-US" sz="1300">
              <a:solidFill>
                <a:srgbClr val="000000"/>
              </a:solidFill>
            </a:endParaRPr>
          </a:p>
        </p:txBody>
      </p:sp>
      <p:sp>
        <p:nvSpPr>
          <p:cNvPr id="58372"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58373"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Tree>
    <p:extLst>
      <p:ext uri="{BB962C8B-B14F-4D97-AF65-F5344CB8AC3E}">
        <p14:creationId xmlns:p14="http://schemas.microsoft.com/office/powerpoint/2010/main" val="300232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7845047B-C1D0-441E-8E76-6EEA0F378DCB}" type="slidenum">
              <a:rPr lang="en-US" sz="1300">
                <a:solidFill>
                  <a:srgbClr val="000000"/>
                </a:solidFill>
                <a:latin typeface="Times New Roman" panose="02020603050405020304" pitchFamily="18" charset="0"/>
              </a:rPr>
              <a:pPr/>
              <a:t>3</a:t>
            </a:fld>
            <a:endParaRPr lang="en-US" sz="1300">
              <a:solidFill>
                <a:srgbClr val="000000"/>
              </a:solidFill>
              <a:latin typeface="Times New Roman" panose="02020603050405020304" pitchFamily="18" charset="0"/>
            </a:endParaRPr>
          </a:p>
        </p:txBody>
      </p:sp>
      <p:sp>
        <p:nvSpPr>
          <p:cNvPr id="9219"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CE76C5C4-4925-448C-8AFD-FFF749B2456C}" type="slidenum">
              <a:rPr lang="en-US" sz="1300">
                <a:solidFill>
                  <a:srgbClr val="000000"/>
                </a:solidFill>
              </a:rPr>
              <a:pPr algn="r" eaLnBrk="1" hangingPunct="1">
                <a:buSzPct val="100000"/>
              </a:pPr>
              <a:t>3</a:t>
            </a:fld>
            <a:endParaRPr lang="en-US" sz="1300">
              <a:solidFill>
                <a:srgbClr val="000000"/>
              </a:solidFill>
            </a:endParaRPr>
          </a:p>
        </p:txBody>
      </p:sp>
      <p:sp>
        <p:nvSpPr>
          <p:cNvPr id="9220"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9221"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Tree>
    <p:extLst>
      <p:ext uri="{BB962C8B-B14F-4D97-AF65-F5344CB8AC3E}">
        <p14:creationId xmlns:p14="http://schemas.microsoft.com/office/powerpoint/2010/main" val="9840537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22B9D35E-6C02-4599-A0BA-84B3D68A4D21}" type="slidenum">
              <a:rPr lang="en-US" sz="1300">
                <a:solidFill>
                  <a:srgbClr val="000000"/>
                </a:solidFill>
                <a:latin typeface="Times New Roman" panose="02020603050405020304" pitchFamily="18" charset="0"/>
              </a:rPr>
              <a:pPr/>
              <a:t>31</a:t>
            </a:fld>
            <a:endParaRPr lang="en-US" sz="1300">
              <a:solidFill>
                <a:srgbClr val="000000"/>
              </a:solidFill>
              <a:latin typeface="Times New Roman" panose="02020603050405020304" pitchFamily="18" charset="0"/>
            </a:endParaRPr>
          </a:p>
        </p:txBody>
      </p:sp>
      <p:sp>
        <p:nvSpPr>
          <p:cNvPr id="60419"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EEF2BC34-9374-4E22-B628-7653FF319D44}" type="slidenum">
              <a:rPr lang="en-US" sz="1300">
                <a:solidFill>
                  <a:srgbClr val="000000"/>
                </a:solidFill>
              </a:rPr>
              <a:pPr algn="r" eaLnBrk="1" hangingPunct="1">
                <a:buSzPct val="100000"/>
              </a:pPr>
              <a:t>31</a:t>
            </a:fld>
            <a:endParaRPr lang="en-US" sz="1300">
              <a:solidFill>
                <a:srgbClr val="000000"/>
              </a:solidFill>
            </a:endParaRPr>
          </a:p>
        </p:txBody>
      </p:sp>
      <p:sp>
        <p:nvSpPr>
          <p:cNvPr id="60420"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60421"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
        <p:nvSpPr>
          <p:cNvPr id="60422" name="Notes Placeholder 1"/>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i="1"/>
              <a:t>Image restoration </a:t>
            </a:r>
            <a:r>
              <a:rPr lang="en-US"/>
              <a:t>is an area that also deals with improving the appearance of an image. However, unlike enhancement, which is subjective, image restoration is objective, in the sense that restoration techniques tend to be based on mathematical or probabilistic models of image </a:t>
            </a:r>
            <a:r>
              <a:rPr lang="en-US" b="1"/>
              <a:t>degradation</a:t>
            </a:r>
            <a:r>
              <a:rPr lang="en-US"/>
              <a:t>.</a:t>
            </a:r>
          </a:p>
          <a:p>
            <a:endParaRPr lang="en-US"/>
          </a:p>
          <a:p>
            <a:r>
              <a:rPr lang="en-US"/>
              <a:t>Image + Degradation function. E.g., defocus degradation, motion degradation</a:t>
            </a:r>
          </a:p>
        </p:txBody>
      </p:sp>
    </p:spTree>
    <p:extLst>
      <p:ext uri="{BB962C8B-B14F-4D97-AF65-F5344CB8AC3E}">
        <p14:creationId xmlns:p14="http://schemas.microsoft.com/office/powerpoint/2010/main" val="2486320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E4CD5ACA-D61D-4173-BA5C-6F30364A94DF}" type="slidenum">
              <a:rPr lang="en-US" sz="1300">
                <a:solidFill>
                  <a:srgbClr val="000000"/>
                </a:solidFill>
                <a:latin typeface="Times New Roman" panose="02020603050405020304" pitchFamily="18" charset="0"/>
              </a:rPr>
              <a:pPr/>
              <a:t>32</a:t>
            </a:fld>
            <a:endParaRPr lang="en-US" sz="1300">
              <a:solidFill>
                <a:srgbClr val="000000"/>
              </a:solidFill>
              <a:latin typeface="Times New Roman" panose="02020603050405020304" pitchFamily="18" charset="0"/>
            </a:endParaRPr>
          </a:p>
        </p:txBody>
      </p:sp>
      <p:sp>
        <p:nvSpPr>
          <p:cNvPr id="62467"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1352A3E2-D953-449F-9276-A16A27E853FD}" type="slidenum">
              <a:rPr lang="en-US" sz="1300">
                <a:solidFill>
                  <a:srgbClr val="000000"/>
                </a:solidFill>
              </a:rPr>
              <a:pPr algn="r" eaLnBrk="1" hangingPunct="1">
                <a:buSzPct val="100000"/>
              </a:pPr>
              <a:t>32</a:t>
            </a:fld>
            <a:endParaRPr lang="en-US" sz="1300">
              <a:solidFill>
                <a:srgbClr val="000000"/>
              </a:solidFill>
            </a:endParaRPr>
          </a:p>
        </p:txBody>
      </p:sp>
      <p:sp>
        <p:nvSpPr>
          <p:cNvPr id="62468"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62469"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Tree>
    <p:extLst>
      <p:ext uri="{BB962C8B-B14F-4D97-AF65-F5344CB8AC3E}">
        <p14:creationId xmlns:p14="http://schemas.microsoft.com/office/powerpoint/2010/main" val="9605603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ECC48B0E-DC24-4A22-A7B0-DE921FEF0469}" type="slidenum">
              <a:rPr lang="en-US" sz="1300">
                <a:solidFill>
                  <a:srgbClr val="000000"/>
                </a:solidFill>
                <a:latin typeface="Times New Roman" panose="02020603050405020304" pitchFamily="18" charset="0"/>
              </a:rPr>
              <a:pPr/>
              <a:t>33</a:t>
            </a:fld>
            <a:endParaRPr lang="en-US" sz="1300">
              <a:solidFill>
                <a:srgbClr val="000000"/>
              </a:solidFill>
              <a:latin typeface="Times New Roman" panose="02020603050405020304" pitchFamily="18" charset="0"/>
            </a:endParaRPr>
          </a:p>
        </p:txBody>
      </p:sp>
      <p:sp>
        <p:nvSpPr>
          <p:cNvPr id="64515"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8DECAC4A-C527-4DBB-80CE-00F2F9FA5556}" type="slidenum">
              <a:rPr lang="en-US" sz="1300">
                <a:solidFill>
                  <a:srgbClr val="000000"/>
                </a:solidFill>
              </a:rPr>
              <a:pPr algn="r" eaLnBrk="1" hangingPunct="1">
                <a:buSzPct val="100000"/>
              </a:pPr>
              <a:t>33</a:t>
            </a:fld>
            <a:endParaRPr lang="en-US" sz="1300">
              <a:solidFill>
                <a:srgbClr val="000000"/>
              </a:solidFill>
            </a:endParaRPr>
          </a:p>
        </p:txBody>
      </p:sp>
      <p:sp>
        <p:nvSpPr>
          <p:cNvPr id="64516"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64517"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Tree>
    <p:extLst>
      <p:ext uri="{BB962C8B-B14F-4D97-AF65-F5344CB8AC3E}">
        <p14:creationId xmlns:p14="http://schemas.microsoft.com/office/powerpoint/2010/main" val="28128087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C0B41CA5-0392-4BA3-8B13-C8A080657762}" type="slidenum">
              <a:rPr lang="en-US" sz="1300">
                <a:solidFill>
                  <a:srgbClr val="000000"/>
                </a:solidFill>
                <a:latin typeface="Times New Roman" panose="02020603050405020304" pitchFamily="18" charset="0"/>
              </a:rPr>
              <a:pPr/>
              <a:t>34</a:t>
            </a:fld>
            <a:endParaRPr lang="en-US" sz="1300">
              <a:solidFill>
                <a:srgbClr val="000000"/>
              </a:solidFill>
              <a:latin typeface="Times New Roman" panose="02020603050405020304" pitchFamily="18" charset="0"/>
            </a:endParaRPr>
          </a:p>
        </p:txBody>
      </p:sp>
      <p:sp>
        <p:nvSpPr>
          <p:cNvPr id="66563"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954B6847-6C17-4658-BB17-6AF2FC0AD3CC}" type="slidenum">
              <a:rPr lang="en-US" sz="1300">
                <a:solidFill>
                  <a:srgbClr val="000000"/>
                </a:solidFill>
              </a:rPr>
              <a:pPr algn="r" eaLnBrk="1" hangingPunct="1">
                <a:buSzPct val="100000"/>
              </a:pPr>
              <a:t>34</a:t>
            </a:fld>
            <a:endParaRPr lang="en-US" sz="1300">
              <a:solidFill>
                <a:srgbClr val="000000"/>
              </a:solidFill>
            </a:endParaRPr>
          </a:p>
        </p:txBody>
      </p:sp>
      <p:sp>
        <p:nvSpPr>
          <p:cNvPr id="66564"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66565"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Tree>
    <p:extLst>
      <p:ext uri="{BB962C8B-B14F-4D97-AF65-F5344CB8AC3E}">
        <p14:creationId xmlns:p14="http://schemas.microsoft.com/office/powerpoint/2010/main" val="4279153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A0BF6CDC-E67B-4083-AB1C-C32C7B6B1337}" type="slidenum">
              <a:rPr lang="en-US" sz="1300">
                <a:solidFill>
                  <a:srgbClr val="000000"/>
                </a:solidFill>
                <a:latin typeface="Times New Roman" panose="02020603050405020304" pitchFamily="18" charset="0"/>
              </a:rPr>
              <a:pPr/>
              <a:t>35</a:t>
            </a:fld>
            <a:endParaRPr lang="en-US" sz="1300">
              <a:solidFill>
                <a:srgbClr val="000000"/>
              </a:solidFill>
              <a:latin typeface="Times New Roman" panose="02020603050405020304" pitchFamily="18" charset="0"/>
            </a:endParaRPr>
          </a:p>
        </p:txBody>
      </p:sp>
      <p:sp>
        <p:nvSpPr>
          <p:cNvPr id="68611"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F7840A45-9DBD-4188-B39C-8EB328814C03}" type="slidenum">
              <a:rPr lang="en-US" sz="1300">
                <a:solidFill>
                  <a:srgbClr val="000000"/>
                </a:solidFill>
              </a:rPr>
              <a:pPr algn="r" eaLnBrk="1" hangingPunct="1">
                <a:buSzPct val="100000"/>
              </a:pPr>
              <a:t>35</a:t>
            </a:fld>
            <a:endParaRPr lang="en-US" sz="1300">
              <a:solidFill>
                <a:srgbClr val="000000"/>
              </a:solidFill>
            </a:endParaRPr>
          </a:p>
        </p:txBody>
      </p:sp>
      <p:sp>
        <p:nvSpPr>
          <p:cNvPr id="68612"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68613"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Tree>
    <p:extLst>
      <p:ext uri="{BB962C8B-B14F-4D97-AF65-F5344CB8AC3E}">
        <p14:creationId xmlns:p14="http://schemas.microsoft.com/office/powerpoint/2010/main" val="33536096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25DF08A1-72FF-4A19-958C-26879F4244FA}" type="slidenum">
              <a:rPr lang="en-US" sz="1300">
                <a:solidFill>
                  <a:srgbClr val="000000"/>
                </a:solidFill>
                <a:latin typeface="Times New Roman" panose="02020603050405020304" pitchFamily="18" charset="0"/>
              </a:rPr>
              <a:pPr/>
              <a:t>36</a:t>
            </a:fld>
            <a:endParaRPr lang="en-US" sz="1300">
              <a:solidFill>
                <a:srgbClr val="000000"/>
              </a:solidFill>
              <a:latin typeface="Times New Roman" panose="02020603050405020304" pitchFamily="18" charset="0"/>
            </a:endParaRPr>
          </a:p>
        </p:txBody>
      </p:sp>
      <p:sp>
        <p:nvSpPr>
          <p:cNvPr id="70659"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3C87AA91-8059-4B84-A71E-982A81EE010A}" type="slidenum">
              <a:rPr lang="en-US" sz="1300">
                <a:solidFill>
                  <a:srgbClr val="000000"/>
                </a:solidFill>
              </a:rPr>
              <a:pPr algn="r" eaLnBrk="1" hangingPunct="1">
                <a:buSzPct val="100000"/>
              </a:pPr>
              <a:t>36</a:t>
            </a:fld>
            <a:endParaRPr lang="en-US" sz="1300">
              <a:solidFill>
                <a:srgbClr val="000000"/>
              </a:solidFill>
            </a:endParaRPr>
          </a:p>
        </p:txBody>
      </p:sp>
      <p:sp>
        <p:nvSpPr>
          <p:cNvPr id="70660"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70661"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Tree>
    <p:extLst>
      <p:ext uri="{BB962C8B-B14F-4D97-AF65-F5344CB8AC3E}">
        <p14:creationId xmlns:p14="http://schemas.microsoft.com/office/powerpoint/2010/main" val="25821990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5A5418D3-C972-4B84-A9C6-AE06B6959733}" type="slidenum">
              <a:rPr lang="en-US" sz="1300">
                <a:solidFill>
                  <a:srgbClr val="000000"/>
                </a:solidFill>
                <a:latin typeface="Times New Roman" panose="02020603050405020304" pitchFamily="18" charset="0"/>
              </a:rPr>
              <a:pPr/>
              <a:t>37</a:t>
            </a:fld>
            <a:endParaRPr lang="en-US" sz="1300">
              <a:solidFill>
                <a:srgbClr val="000000"/>
              </a:solidFill>
              <a:latin typeface="Times New Roman" panose="02020603050405020304" pitchFamily="18" charset="0"/>
            </a:endParaRPr>
          </a:p>
        </p:txBody>
      </p:sp>
      <p:sp>
        <p:nvSpPr>
          <p:cNvPr id="72707"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F5C0AC71-DADB-476D-A33C-9B98F781A0AB}" type="slidenum">
              <a:rPr lang="en-US" sz="1300">
                <a:solidFill>
                  <a:srgbClr val="000000"/>
                </a:solidFill>
              </a:rPr>
              <a:pPr algn="r" eaLnBrk="1" hangingPunct="1">
                <a:buSzPct val="100000"/>
              </a:pPr>
              <a:t>37</a:t>
            </a:fld>
            <a:endParaRPr lang="en-US" sz="1300">
              <a:solidFill>
                <a:srgbClr val="000000"/>
              </a:solidFill>
            </a:endParaRPr>
          </a:p>
        </p:txBody>
      </p:sp>
      <p:sp>
        <p:nvSpPr>
          <p:cNvPr id="72708"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72709"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Tree>
    <p:extLst>
      <p:ext uri="{BB962C8B-B14F-4D97-AF65-F5344CB8AC3E}">
        <p14:creationId xmlns:p14="http://schemas.microsoft.com/office/powerpoint/2010/main" val="2510286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8E2B0C62-54DA-4990-99CA-EF94A4610745}" type="slidenum">
              <a:rPr lang="en-US" sz="1300">
                <a:solidFill>
                  <a:srgbClr val="000000"/>
                </a:solidFill>
                <a:latin typeface="Times New Roman" panose="02020603050405020304" pitchFamily="18" charset="0"/>
              </a:rPr>
              <a:pPr/>
              <a:t>4</a:t>
            </a:fld>
            <a:endParaRPr lang="en-US" sz="1300">
              <a:solidFill>
                <a:srgbClr val="000000"/>
              </a:solidFill>
              <a:latin typeface="Times New Roman" panose="02020603050405020304" pitchFamily="18" charset="0"/>
            </a:endParaRPr>
          </a:p>
        </p:txBody>
      </p:sp>
      <p:sp>
        <p:nvSpPr>
          <p:cNvPr id="11267"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85D647CE-A059-4EEA-ABBD-7A4679C1583A}" type="slidenum">
              <a:rPr lang="en-US" sz="1300">
                <a:solidFill>
                  <a:srgbClr val="000000"/>
                </a:solidFill>
              </a:rPr>
              <a:pPr algn="r" eaLnBrk="1" hangingPunct="1">
                <a:buSzPct val="100000"/>
              </a:pPr>
              <a:t>4</a:t>
            </a:fld>
            <a:endParaRPr lang="en-US" sz="1300">
              <a:solidFill>
                <a:srgbClr val="000000"/>
              </a:solidFill>
            </a:endParaRPr>
          </a:p>
        </p:txBody>
      </p:sp>
      <p:sp>
        <p:nvSpPr>
          <p:cNvPr id="11268"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11269"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
        <p:nvSpPr>
          <p:cNvPr id="2" name="Notes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2768253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8E2B0C62-54DA-4990-99CA-EF94A4610745}" type="slidenum">
              <a:rPr lang="en-US" sz="1300">
                <a:solidFill>
                  <a:srgbClr val="000000"/>
                </a:solidFill>
                <a:latin typeface="Times New Roman" panose="02020603050405020304" pitchFamily="18" charset="0"/>
              </a:rPr>
              <a:pPr/>
              <a:t>5</a:t>
            </a:fld>
            <a:endParaRPr lang="en-US" sz="1300">
              <a:solidFill>
                <a:srgbClr val="000000"/>
              </a:solidFill>
              <a:latin typeface="Times New Roman" panose="02020603050405020304" pitchFamily="18" charset="0"/>
            </a:endParaRPr>
          </a:p>
        </p:txBody>
      </p:sp>
      <p:sp>
        <p:nvSpPr>
          <p:cNvPr id="11267"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85D647CE-A059-4EEA-ABBD-7A4679C1583A}" type="slidenum">
              <a:rPr lang="en-US" sz="1300">
                <a:solidFill>
                  <a:srgbClr val="000000"/>
                </a:solidFill>
              </a:rPr>
              <a:pPr algn="r" eaLnBrk="1" hangingPunct="1">
                <a:buSzPct val="100000"/>
              </a:pPr>
              <a:t>5</a:t>
            </a:fld>
            <a:endParaRPr lang="en-US" sz="1300">
              <a:solidFill>
                <a:srgbClr val="000000"/>
              </a:solidFill>
            </a:endParaRPr>
          </a:p>
        </p:txBody>
      </p:sp>
      <p:sp>
        <p:nvSpPr>
          <p:cNvPr id="11268"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11269"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
        <p:nvSpPr>
          <p:cNvPr id="2" name="Notes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4049250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7A05E74-578C-4E0B-B7EE-6013F66D6A43}" type="slidenum">
              <a:rPr kumimoji="0" lang="en-US" sz="13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3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140165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0080C0E3-F777-4F7B-AEB0-54DD33B9332F}" type="slidenum">
              <a:rPr lang="en-US" sz="1300">
                <a:solidFill>
                  <a:srgbClr val="000000"/>
                </a:solidFill>
                <a:latin typeface="Times New Roman" panose="02020603050405020304" pitchFamily="18" charset="0"/>
              </a:rPr>
              <a:pPr/>
              <a:t>8</a:t>
            </a:fld>
            <a:endParaRPr lang="en-US" sz="1300">
              <a:solidFill>
                <a:srgbClr val="000000"/>
              </a:solidFill>
              <a:latin typeface="Times New Roman" panose="02020603050405020304" pitchFamily="18" charset="0"/>
            </a:endParaRPr>
          </a:p>
        </p:txBody>
      </p:sp>
      <p:sp>
        <p:nvSpPr>
          <p:cNvPr id="13315"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DAF8B031-6326-46E7-84DC-6FBCF3057DA4}" type="slidenum">
              <a:rPr lang="en-US" sz="1300">
                <a:solidFill>
                  <a:srgbClr val="000000"/>
                </a:solidFill>
              </a:rPr>
              <a:pPr algn="r" eaLnBrk="1" hangingPunct="1">
                <a:buSzPct val="100000"/>
              </a:pPr>
              <a:t>8</a:t>
            </a:fld>
            <a:endParaRPr lang="en-US" sz="1300">
              <a:solidFill>
                <a:srgbClr val="000000"/>
              </a:solidFill>
            </a:endParaRPr>
          </a:p>
        </p:txBody>
      </p:sp>
      <p:sp>
        <p:nvSpPr>
          <p:cNvPr id="13316"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13317"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spcBef>
                <a:spcPts val="476"/>
              </a:spcBef>
              <a:buSzPct val="100000"/>
            </a:pPr>
            <a:r>
              <a:rPr lang="en-IE" sz="1300">
                <a:solidFill>
                  <a:srgbClr val="000000"/>
                </a:solidFill>
              </a:rPr>
              <a:t>Real world is continuous – an image is simply a digital approximation of this.</a:t>
            </a:r>
          </a:p>
        </p:txBody>
      </p:sp>
    </p:spTree>
    <p:extLst>
      <p:ext uri="{BB962C8B-B14F-4D97-AF65-F5344CB8AC3E}">
        <p14:creationId xmlns:p14="http://schemas.microsoft.com/office/powerpoint/2010/main" val="4164234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2"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649EDF82-E696-4C46-A367-243E21A9653A}" type="slidenum">
              <a:rPr lang="en-US" sz="1300">
                <a:solidFill>
                  <a:srgbClr val="000000"/>
                </a:solidFill>
                <a:latin typeface="Times New Roman" panose="02020603050405020304" pitchFamily="18" charset="0"/>
              </a:rPr>
              <a:pPr/>
              <a:t>9</a:t>
            </a:fld>
            <a:endParaRPr lang="en-US" sz="1300">
              <a:solidFill>
                <a:srgbClr val="000000"/>
              </a:solidFill>
              <a:latin typeface="Times New Roman" panose="02020603050405020304" pitchFamily="18" charset="0"/>
            </a:endParaRPr>
          </a:p>
        </p:txBody>
      </p:sp>
      <p:sp>
        <p:nvSpPr>
          <p:cNvPr id="15363"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16AD45F8-65C7-4A73-A980-6EF1C6122E40}" type="slidenum">
              <a:rPr lang="en-US" sz="1300">
                <a:solidFill>
                  <a:srgbClr val="000000"/>
                </a:solidFill>
              </a:rPr>
              <a:pPr algn="r" eaLnBrk="1" hangingPunct="1">
                <a:buSzPct val="100000"/>
              </a:pPr>
              <a:t>9</a:t>
            </a:fld>
            <a:endParaRPr lang="en-US" sz="1300">
              <a:solidFill>
                <a:srgbClr val="000000"/>
              </a:solidFill>
            </a:endParaRPr>
          </a:p>
        </p:txBody>
      </p:sp>
      <p:sp>
        <p:nvSpPr>
          <p:cNvPr id="15364" name="Rectangle 2"/>
          <p:cNvSpPr>
            <a:spLocks noGrp="1" noRot="1" noChangeAspect="1" noChangeArrowheads="1" noTextEdit="1"/>
          </p:cNvSpPr>
          <p:nvPr>
            <p:ph type="sldImg"/>
          </p:nvPr>
        </p:nvSpPr>
        <p:spPr>
          <a:xfrm>
            <a:off x="457200" y="720725"/>
            <a:ext cx="6400800" cy="3600450"/>
          </a:xfrm>
          <a:solidFill>
            <a:srgbClr val="FFFFFF"/>
          </a:solidFill>
          <a:ln/>
        </p:spPr>
      </p:sp>
      <p:sp>
        <p:nvSpPr>
          <p:cNvPr id="15365" name="Text Box 3"/>
          <p:cNvSpPr txBox="1">
            <a:spLocks noChangeArrowheads="1"/>
          </p:cNvSpPr>
          <p:nvPr/>
        </p:nvSpPr>
        <p:spPr bwMode="auto">
          <a:xfrm>
            <a:off x="731520" y="4560570"/>
            <a:ext cx="585216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Tree>
    <p:extLst>
      <p:ext uri="{BB962C8B-B14F-4D97-AF65-F5344CB8AC3E}">
        <p14:creationId xmlns:p14="http://schemas.microsoft.com/office/powerpoint/2010/main" val="1425506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1pPr>
            <a:lvl2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2pPr>
            <a:lvl3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3pPr>
            <a:lvl4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4pPr>
            <a:lvl5pPr>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tabLst>
                <a:tab pos="483306" algn="l"/>
                <a:tab pos="966612" algn="l"/>
                <a:tab pos="1449918" algn="l"/>
                <a:tab pos="1933224" algn="l"/>
                <a:tab pos="2416531" algn="l"/>
                <a:tab pos="2899837" algn="l"/>
              </a:tabLst>
              <a:defRPr sz="2500">
                <a:solidFill>
                  <a:schemeClr val="bg1"/>
                </a:solidFill>
                <a:latin typeface="Arial" panose="020B0604020202020204" pitchFamily="34" charset="0"/>
                <a:ea typeface="ＭＳ Ｐゴシック" panose="020B0600070205080204" pitchFamily="34" charset="-128"/>
              </a:defRPr>
            </a:lvl9pPr>
          </a:lstStyle>
          <a:p>
            <a:fld id="{F6126513-A5E7-4BD6-AA69-7096FEEC97D7}" type="slidenum">
              <a:rPr lang="en-US" sz="1300">
                <a:solidFill>
                  <a:srgbClr val="000000"/>
                </a:solidFill>
                <a:latin typeface="Times New Roman" panose="02020603050405020304" pitchFamily="18" charset="0"/>
              </a:rPr>
              <a:pPr/>
              <a:t>10</a:t>
            </a:fld>
            <a:endParaRPr lang="en-US" sz="1300">
              <a:solidFill>
                <a:srgbClr val="000000"/>
              </a:solidFill>
              <a:latin typeface="Times New Roman" panose="02020603050405020304" pitchFamily="18" charset="0"/>
            </a:endParaRPr>
          </a:p>
        </p:txBody>
      </p:sp>
      <p:sp>
        <p:nvSpPr>
          <p:cNvPr id="17411" name="Text Box 1"/>
          <p:cNvSpPr txBox="1">
            <a:spLocks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eaLnBrk="1" hangingPunct="1">
              <a:buSzPct val="100000"/>
            </a:pPr>
            <a:fld id="{E3AB3A9A-9696-4913-9C8D-A505A17C812D}" type="slidenum">
              <a:rPr lang="en-US" sz="1300">
                <a:solidFill>
                  <a:srgbClr val="000000"/>
                </a:solidFill>
              </a:rPr>
              <a:pPr algn="r" eaLnBrk="1" hangingPunct="1">
                <a:buSzPct val="100000"/>
              </a:pPr>
              <a:t>10</a:t>
            </a:fld>
            <a:endParaRPr lang="en-US" sz="1300">
              <a:solidFill>
                <a:srgbClr val="000000"/>
              </a:solidFill>
            </a:endParaRPr>
          </a:p>
        </p:txBody>
      </p:sp>
      <p:sp>
        <p:nvSpPr>
          <p:cNvPr id="17412" name="Rectangle 2"/>
          <p:cNvSpPr>
            <a:spLocks noGrp="1" noRot="1" noChangeAspect="1" noChangeArrowheads="1" noTextEdit="1"/>
          </p:cNvSpPr>
          <p:nvPr>
            <p:ph type="sldImg"/>
          </p:nvPr>
        </p:nvSpPr>
        <p:spPr>
          <a:xfrm>
            <a:off x="406400" y="709613"/>
            <a:ext cx="6451600" cy="3630612"/>
          </a:xfrm>
          <a:solidFill>
            <a:srgbClr val="FFFFFF"/>
          </a:solidFill>
          <a:ln/>
        </p:spPr>
      </p:sp>
      <p:sp>
        <p:nvSpPr>
          <p:cNvPr id="17413" name="Text Box 3"/>
          <p:cNvSpPr txBox="1">
            <a:spLocks noChangeArrowheads="1"/>
          </p:cNvSpPr>
          <p:nvPr/>
        </p:nvSpPr>
        <p:spPr bwMode="auto">
          <a:xfrm>
            <a:off x="958427" y="4577239"/>
            <a:ext cx="5345854" cy="4338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p>
        </p:txBody>
      </p:sp>
    </p:spTree>
    <p:extLst>
      <p:ext uri="{BB962C8B-B14F-4D97-AF65-F5344CB8AC3E}">
        <p14:creationId xmlns:p14="http://schemas.microsoft.com/office/powerpoint/2010/main" val="3332966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dirty="0"/>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24854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dirty="0"/>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16739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dirty="0"/>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34681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dirty="0"/>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70553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dirty="0"/>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07227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dirty="0"/>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711688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817464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94713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dirty="0"/>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82283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20819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8/20/2023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10232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8/20/2023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02128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8/20/2023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8235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84909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dirty="0"/>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09784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27605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8/20/2023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264181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jpe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www.news.uct.ac.za/article/-2013-07-22-on-the-big-screen-surgery-is-streamed-live-to-students" TargetMode="External"/><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hyperlink" Target="https://creativecommons.org/licenses/by-nd/3.0/"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1" name="Picture 4100">
            <a:extLst>
              <a:ext uri="{FF2B5EF4-FFF2-40B4-BE49-F238E27FC236}">
                <a16:creationId xmlns:a16="http://schemas.microsoft.com/office/drawing/2014/main" id="{379CF7E8-4078-A8FC-CA82-8BC77BAED6E5}"/>
              </a:ext>
            </a:extLst>
          </p:cNvPr>
          <p:cNvPicPr>
            <a:picLocks noChangeAspect="1"/>
          </p:cNvPicPr>
          <p:nvPr/>
        </p:nvPicPr>
        <p:blipFill rotWithShape="1">
          <a:blip r:embed="rId3">
            <a:alphaModFix amt="40000"/>
          </a:blip>
          <a:srcRect t="7400" r="-2" b="8203"/>
          <a:stretch/>
        </p:blipFill>
        <p:spPr>
          <a:xfrm>
            <a:off x="20" y="10"/>
            <a:ext cx="12191980" cy="6857990"/>
          </a:xfrm>
          <a:prstGeom prst="rect">
            <a:avLst/>
          </a:prstGeom>
        </p:spPr>
      </p:pic>
      <p:sp>
        <p:nvSpPr>
          <p:cNvPr id="4" name="Title 3">
            <a:extLst>
              <a:ext uri="{FF2B5EF4-FFF2-40B4-BE49-F238E27FC236}">
                <a16:creationId xmlns:a16="http://schemas.microsoft.com/office/drawing/2014/main" id="{3B80DDDB-1B8A-7BB0-C47F-D60C2F941CD7}"/>
              </a:ext>
            </a:extLst>
          </p:cNvPr>
          <p:cNvSpPr>
            <a:spLocks noGrp="1"/>
          </p:cNvSpPr>
          <p:nvPr>
            <p:ph type="ctrTitle"/>
          </p:nvPr>
        </p:nvSpPr>
        <p:spPr/>
        <p:txBody>
          <a:bodyPr>
            <a:normAutofit/>
          </a:bodyPr>
          <a:lstStyle/>
          <a:p>
            <a:r>
              <a:rPr lang="en-IE" b="1">
                <a:solidFill>
                  <a:schemeClr val="tx1"/>
                </a:solidFill>
              </a:rPr>
              <a:t>CS4055-Digital Image Processing</a:t>
            </a:r>
            <a:endParaRPr lang="en-US">
              <a:solidFill>
                <a:schemeClr val="tx1"/>
              </a:solidFill>
            </a:endParaRPr>
          </a:p>
        </p:txBody>
      </p:sp>
      <p:sp>
        <p:nvSpPr>
          <p:cNvPr id="5" name="Subtitle 4">
            <a:extLst>
              <a:ext uri="{FF2B5EF4-FFF2-40B4-BE49-F238E27FC236}">
                <a16:creationId xmlns:a16="http://schemas.microsoft.com/office/drawing/2014/main" id="{E33868E3-B5D0-34BC-90D6-E808172385A7}"/>
              </a:ext>
            </a:extLst>
          </p:cNvPr>
          <p:cNvSpPr>
            <a:spLocks noGrp="1"/>
          </p:cNvSpPr>
          <p:nvPr>
            <p:ph type="subTitle" idx="1"/>
          </p:nvPr>
        </p:nvSpPr>
        <p:spPr/>
        <p:txBody>
          <a:bodyPr>
            <a:normAutofit/>
          </a:bodyPr>
          <a:lstStyle/>
          <a:p>
            <a:r>
              <a:rPr lang="en-IE"/>
              <a:t>Introduction</a:t>
            </a:r>
          </a:p>
        </p:txBody>
      </p:sp>
      <p:sp>
        <p:nvSpPr>
          <p:cNvPr id="4098" name="Text Box 1"/>
          <p:cNvSpPr txBox="1">
            <a:spLocks noChangeArrowheads="1"/>
          </p:cNvSpPr>
          <p:nvPr/>
        </p:nvSpPr>
        <p:spPr bwMode="auto">
          <a:xfrm>
            <a:off x="1600200" y="1524000"/>
            <a:ext cx="9067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eaLnBrk="1" hangingPunct="1">
              <a:buSzPct val="100000"/>
            </a:pPr>
            <a:endParaRPr lang="en-IE" sz="3600" b="1" dirty="0">
              <a:solidFill>
                <a:srgbClr val="000000"/>
              </a:solidFill>
            </a:endParaRPr>
          </a:p>
        </p:txBody>
      </p:sp>
      <p:sp>
        <p:nvSpPr>
          <p:cNvPr id="4099" name="Text Box 2"/>
          <p:cNvSpPr txBox="1">
            <a:spLocks noChangeArrowheads="1"/>
          </p:cNvSpPr>
          <p:nvPr/>
        </p:nvSpPr>
        <p:spPr bwMode="auto">
          <a:xfrm>
            <a:off x="4038600" y="4343400"/>
            <a:ext cx="64008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r">
              <a:spcBef>
                <a:spcPts val="800"/>
              </a:spcBef>
              <a:buSzPct val="100000"/>
            </a:pPr>
            <a:endParaRPr lang="en-IE" sz="1800" dirty="0">
              <a:solidFill>
                <a:srgbClr val="000000"/>
              </a:solidFill>
            </a:endParaRPr>
          </a:p>
        </p:txBody>
      </p:sp>
    </p:spTree>
  </p:cSld>
  <p:clrMapOvr>
    <a:overrideClrMapping bg1="dk1" tx1="lt1" bg2="dk2" tx2="lt2" accent1="accent1" accent2="accent2" accent3="accent3" accent4="accent4" accent5="accent5" accent6="accent6" hlink="hlink" folHlink="folHlink"/>
  </p:clrMapOvr>
  <p:transition spd="med"/>
  <p:timing>
    <p:tnLst>
      <p:par>
        <p:cTn id="1" dur="indefinite" restart="never" nodeType="tmRoot">
          <p:childTnLst>
            <p:seq concurrent="1" nextAc="seek">
              <p:cTn id="2" dur="0"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00"/>
                                        <p:tgtEl>
                                          <p:spTgt spid="5">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 Box 2"/>
          <p:cNvSpPr txBox="1">
            <a:spLocks noChangeArrowheads="1"/>
          </p:cNvSpPr>
          <p:nvPr/>
        </p:nvSpPr>
        <p:spPr bwMode="auto">
          <a:xfrm>
            <a:off x="1981200" y="472539"/>
            <a:ext cx="8229600" cy="342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40" tIns="45720" rIns="91440" bIns="45720" anchor="t"/>
          <a:lstStyle>
            <a:lvl1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1pPr>
            <a:lvl2pPr marL="825500">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9pPr>
          </a:lstStyle>
          <a:p>
            <a:pPr>
              <a:spcBef>
                <a:spcPts val="700"/>
              </a:spcBef>
            </a:pPr>
            <a:r>
              <a:rPr lang="en-IE" sz="3600" dirty="0">
                <a:solidFill>
                  <a:schemeClr val="tx1"/>
                </a:solidFill>
                <a:latin typeface="Arial"/>
                <a:ea typeface="ＭＳ Ｐゴシック"/>
                <a:cs typeface="Arial"/>
              </a:rPr>
              <a:t>Digital Image</a:t>
            </a:r>
            <a:endParaRPr lang="en-US" sz="3600" dirty="0">
              <a:solidFill>
                <a:schemeClr val="tx1"/>
              </a:solidFill>
              <a:cs typeface="Arial" panose="020B0604020202020204" pitchFamily="34" charset="0"/>
            </a:endParaRPr>
          </a:p>
          <a:p>
            <a:pPr>
              <a:spcBef>
                <a:spcPts val="700"/>
              </a:spcBef>
            </a:pPr>
            <a:r>
              <a:rPr lang="en-US" dirty="0">
                <a:solidFill>
                  <a:schemeClr val="tx1"/>
                </a:solidFill>
                <a:latin typeface="Arial"/>
                <a:ea typeface="ＭＳ Ｐゴシック"/>
                <a:cs typeface="Arial"/>
              </a:rPr>
              <a:t>Common image formats include:</a:t>
            </a:r>
            <a:endParaRPr lang="en-US">
              <a:solidFill>
                <a:schemeClr val="tx1"/>
              </a:solidFill>
              <a:cs typeface="Arial"/>
            </a:endParaRPr>
          </a:p>
          <a:p>
            <a:pPr lvl="1">
              <a:spcBef>
                <a:spcPts val="600"/>
              </a:spcBef>
              <a:buClr>
                <a:srgbClr val="000000"/>
              </a:buClr>
              <a:buSzPct val="100000"/>
              <a:buFont typeface="Arial" panose="020B0604020202020204" pitchFamily="34" charset="0"/>
              <a:buChar char="–"/>
            </a:pPr>
            <a:r>
              <a:rPr lang="en-US" sz="2000" dirty="0">
                <a:solidFill>
                  <a:schemeClr val="tx1"/>
                </a:solidFill>
                <a:latin typeface="Arial"/>
                <a:ea typeface="ＭＳ Ｐゴシック"/>
                <a:cs typeface="Arial"/>
              </a:rPr>
              <a:t>1 sample per point (B&amp;W or Grayscale)</a:t>
            </a:r>
          </a:p>
          <a:p>
            <a:pPr lvl="1">
              <a:spcBef>
                <a:spcPts val="600"/>
              </a:spcBef>
              <a:buClr>
                <a:srgbClr val="000000"/>
              </a:buClr>
              <a:buSzPct val="100000"/>
              <a:buFont typeface="Arial" panose="020B0604020202020204" pitchFamily="34" charset="0"/>
              <a:buChar char="–"/>
            </a:pPr>
            <a:r>
              <a:rPr lang="en-US" sz="2000" dirty="0">
                <a:solidFill>
                  <a:schemeClr val="tx1"/>
                </a:solidFill>
                <a:latin typeface="Arial"/>
                <a:ea typeface="ＭＳ Ｐゴシック"/>
                <a:cs typeface="Arial"/>
              </a:rPr>
              <a:t>3 samples per point (Red, Green, and Blue)</a:t>
            </a:r>
          </a:p>
          <a:p>
            <a:pPr lvl="1">
              <a:spcBef>
                <a:spcPts val="600"/>
              </a:spcBef>
              <a:buClr>
                <a:srgbClr val="000000"/>
              </a:buClr>
              <a:buSzPct val="100000"/>
              <a:buFont typeface="Arial" panose="020B0604020202020204" pitchFamily="34" charset="0"/>
              <a:buChar char="–"/>
            </a:pPr>
            <a:r>
              <a:rPr lang="en-US" sz="2000" dirty="0">
                <a:solidFill>
                  <a:schemeClr val="tx1"/>
                </a:solidFill>
                <a:latin typeface="Arial"/>
                <a:ea typeface="ＭＳ Ｐゴシック"/>
                <a:cs typeface="Arial"/>
              </a:rPr>
              <a:t>4 samples per point (Red, Green, Blue, and “Alpha”, a.k.a. Opacity)</a:t>
            </a:r>
          </a:p>
          <a:p>
            <a:pPr lvl="1">
              <a:spcBef>
                <a:spcPts val="600"/>
              </a:spcBef>
              <a:buClr>
                <a:srgbClr val="000000"/>
              </a:buClr>
              <a:buSzPct val="100000"/>
              <a:buFont typeface="Arial" panose="020B0604020202020204" pitchFamily="34" charset="0"/>
              <a:buChar char="–"/>
            </a:pPr>
            <a:r>
              <a:rPr lang="en-IE" dirty="0">
                <a:solidFill>
                  <a:schemeClr val="tx1"/>
                </a:solidFill>
                <a:latin typeface="Arial"/>
                <a:ea typeface="ＭＳ Ｐゴシック"/>
                <a:cs typeface="Arial"/>
              </a:rPr>
              <a:t>For most of this course we will focus on grey-scale images</a:t>
            </a:r>
            <a:endParaRPr lang="en-US" dirty="0">
              <a:solidFill>
                <a:schemeClr val="tx1"/>
              </a:solidFill>
              <a:latin typeface="Arial"/>
              <a:ea typeface="ＭＳ Ｐゴシック"/>
              <a:cs typeface="Arial"/>
            </a:endParaRPr>
          </a:p>
          <a:p>
            <a:pPr lvl="1">
              <a:spcBef>
                <a:spcPts val="600"/>
              </a:spcBef>
              <a:buClr>
                <a:srgbClr val="000000"/>
              </a:buClr>
              <a:buSzPct val="100000"/>
            </a:pPr>
            <a:endParaRPr lang="en-IE" sz="2000" dirty="0">
              <a:solidFill>
                <a:schemeClr val="tx1"/>
              </a:solidFill>
              <a:cs typeface="Arial"/>
            </a:endParaRPr>
          </a:p>
          <a:p>
            <a:pPr lvl="1">
              <a:spcBef>
                <a:spcPts val="600"/>
              </a:spcBef>
              <a:buClr>
                <a:srgbClr val="000000"/>
              </a:buClr>
              <a:buSzPct val="100000"/>
            </a:pPr>
            <a:endParaRPr lang="en-IE" sz="2000" dirty="0">
              <a:solidFill>
                <a:schemeClr val="tx1"/>
              </a:solidFill>
              <a:cs typeface="Arial"/>
            </a:endParaRPr>
          </a:p>
          <a:p>
            <a:pPr lvl="1">
              <a:spcBef>
                <a:spcPts val="600"/>
              </a:spcBef>
              <a:buClr>
                <a:srgbClr val="000000"/>
              </a:buClr>
              <a:buSzPct val="100000"/>
            </a:pPr>
            <a:endParaRPr lang="en-IE" sz="2000" dirty="0">
              <a:solidFill>
                <a:schemeClr val="tx1"/>
              </a:solidFill>
              <a:cs typeface="Arial"/>
            </a:endParaRPr>
          </a:p>
          <a:p>
            <a:pPr lvl="1">
              <a:spcBef>
                <a:spcPts val="600"/>
              </a:spcBef>
              <a:buClr>
                <a:srgbClr val="000000"/>
              </a:buClr>
              <a:buSzPct val="100000"/>
            </a:pPr>
            <a:endParaRPr lang="en-IE" sz="2000" dirty="0">
              <a:solidFill>
                <a:schemeClr val="tx1"/>
              </a:solidFill>
              <a:cs typeface="Arial"/>
            </a:endParaRPr>
          </a:p>
          <a:p>
            <a:pPr>
              <a:spcBef>
                <a:spcPts val="700"/>
              </a:spcBef>
              <a:buSzPct val="100000"/>
            </a:pPr>
            <a:endParaRPr lang="en-IE" dirty="0">
              <a:solidFill>
                <a:schemeClr val="tx1"/>
              </a:solidFill>
              <a:cs typeface="Arial"/>
            </a:endParaRPr>
          </a:p>
          <a:p>
            <a:pPr>
              <a:spcBef>
                <a:spcPts val="700"/>
              </a:spcBef>
              <a:buSzPct val="100000"/>
            </a:pPr>
            <a:endParaRPr lang="en-IE" dirty="0">
              <a:solidFill>
                <a:schemeClr val="tx1"/>
              </a:solidFill>
              <a:cs typeface="Arial"/>
            </a:endParaRPr>
          </a:p>
        </p:txBody>
      </p:sp>
      <p:grpSp>
        <p:nvGrpSpPr>
          <p:cNvPr id="4" name="Group 3">
            <a:extLst>
              <a:ext uri="{FF2B5EF4-FFF2-40B4-BE49-F238E27FC236}">
                <a16:creationId xmlns:a16="http://schemas.microsoft.com/office/drawing/2014/main" id="{1A1551A8-C114-E14A-FA85-8D48769B5A05}"/>
              </a:ext>
            </a:extLst>
          </p:cNvPr>
          <p:cNvGrpSpPr/>
          <p:nvPr/>
        </p:nvGrpSpPr>
        <p:grpSpPr>
          <a:xfrm>
            <a:off x="2082247" y="4482828"/>
            <a:ext cx="7961313" cy="2087562"/>
            <a:chOff x="2089151" y="3630613"/>
            <a:chExt cx="7961313" cy="2087562"/>
          </a:xfrm>
        </p:grpSpPr>
        <p:pic>
          <p:nvPicPr>
            <p:cNvPr id="1638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926" y="3630613"/>
              <a:ext cx="2416175"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389" name="Picture 4"/>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2089151" y="3630613"/>
              <a:ext cx="2416175"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aphicFrame>
          <p:nvGraphicFramePr>
            <p:cNvPr id="16390" name="Object 5"/>
            <p:cNvGraphicFramePr>
              <a:graphicFrameLocks noChangeAspect="1"/>
            </p:cNvGraphicFramePr>
            <p:nvPr/>
          </p:nvGraphicFramePr>
          <p:xfrm>
            <a:off x="7634289" y="3630613"/>
            <a:ext cx="2416175" cy="2087562"/>
          </p:xfrm>
          <a:graphic>
            <a:graphicData uri="http://schemas.openxmlformats.org/presentationml/2006/ole">
              <mc:AlternateContent xmlns:mc="http://schemas.openxmlformats.org/markup-compatibility/2006">
                <mc:Choice xmlns:v="urn:schemas-microsoft-com:vml" Requires="v">
                  <p:oleObj r:id="rId4" imgW="1218996" imgH="914402" progId="">
                    <p:embed/>
                  </p:oleObj>
                </mc:Choice>
                <mc:Fallback>
                  <p:oleObj r:id="rId4" imgW="1218996" imgH="914402" progId="">
                    <p:embed/>
                    <p:pic>
                      <p:nvPicPr>
                        <p:cNvPr id="1639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4289" y="3630613"/>
                          <a:ext cx="2416175" cy="20875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18437" name="Picture 18436" descr="Electronic circuit board">
            <a:extLst>
              <a:ext uri="{FF2B5EF4-FFF2-40B4-BE49-F238E27FC236}">
                <a16:creationId xmlns:a16="http://schemas.microsoft.com/office/drawing/2014/main" id="{57D9F0C4-A29D-B3D0-FBCC-3D01CE04C0B2}"/>
              </a:ext>
            </a:extLst>
          </p:cNvPr>
          <p:cNvPicPr>
            <a:picLocks noChangeAspect="1"/>
          </p:cNvPicPr>
          <p:nvPr/>
        </p:nvPicPr>
        <p:blipFill rotWithShape="1">
          <a:blip r:embed="rId3"/>
          <a:srcRect l="45688" r="8914" b="-3"/>
          <a:stretch/>
        </p:blipFill>
        <p:spPr>
          <a:xfrm>
            <a:off x="-1555" y="1731"/>
            <a:ext cx="4671091" cy="6858000"/>
          </a:xfrm>
          <a:prstGeom prst="rect">
            <a:avLst/>
          </a:prstGeom>
        </p:spPr>
      </p:pic>
      <p:sp>
        <p:nvSpPr>
          <p:cNvPr id="18435" name="Text Box 2"/>
          <p:cNvSpPr txBox="1">
            <a:spLocks noChangeArrowheads="1"/>
          </p:cNvSpPr>
          <p:nvPr/>
        </p:nvSpPr>
        <p:spPr bwMode="auto">
          <a:xfrm>
            <a:off x="6438191" y="2133600"/>
            <a:ext cx="5066419" cy="377762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lIns="91440" tIns="45720" rIns="91440" bIns="45720" rtlCol="0">
            <a:normAutofit/>
          </a:bodyPr>
          <a:lstStyle>
            <a:lvl1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1pPr>
            <a:lvl2pPr marL="1054100" indent="-514350">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9pPr>
          </a:lstStyle>
          <a:p>
            <a:pPr>
              <a:lnSpc>
                <a:spcPct val="90000"/>
              </a:lnSpc>
              <a:spcBef>
                <a:spcPts val="1000"/>
              </a:spcBef>
              <a:buClr>
                <a:schemeClr val="accent1"/>
              </a:buClr>
              <a:buSzPct val="100000"/>
              <a:buFont typeface="Wingdings 3" charset="2"/>
              <a:buChar char=""/>
            </a:pPr>
            <a:r>
              <a:rPr lang="en-US" sz="1900">
                <a:solidFill>
                  <a:schemeClr val="tx1">
                    <a:lumMod val="75000"/>
                    <a:lumOff val="25000"/>
                  </a:schemeClr>
                </a:solidFill>
                <a:latin typeface="+mn-lt"/>
                <a:ea typeface="+mn-ea"/>
              </a:rPr>
              <a:t>Digital image processing focuses on two major tasks:</a:t>
            </a:r>
          </a:p>
          <a:p>
            <a:pPr lvl="1">
              <a:lnSpc>
                <a:spcPct val="90000"/>
              </a:lnSpc>
              <a:spcBef>
                <a:spcPts val="1000"/>
              </a:spcBef>
              <a:buClr>
                <a:schemeClr val="accent1"/>
              </a:buClr>
              <a:buSzPct val="100000"/>
              <a:buFont typeface="Wingdings 3" charset="2"/>
              <a:buChar char=""/>
            </a:pPr>
            <a:r>
              <a:rPr lang="en-US" sz="1900">
                <a:solidFill>
                  <a:schemeClr val="tx1">
                    <a:lumMod val="75000"/>
                    <a:lumOff val="25000"/>
                  </a:schemeClr>
                </a:solidFill>
                <a:latin typeface="+mn-lt"/>
                <a:ea typeface="+mn-ea"/>
              </a:rPr>
              <a:t>Improvement of pictorial information for human interpretation</a:t>
            </a:r>
          </a:p>
          <a:p>
            <a:pPr lvl="1">
              <a:lnSpc>
                <a:spcPct val="90000"/>
              </a:lnSpc>
              <a:spcBef>
                <a:spcPts val="1000"/>
              </a:spcBef>
              <a:buClr>
                <a:schemeClr val="accent1"/>
              </a:buClr>
              <a:buSzPct val="100000"/>
              <a:buFont typeface="Wingdings 3" charset="2"/>
              <a:buChar char=""/>
            </a:pPr>
            <a:r>
              <a:rPr lang="en-US" sz="1900">
                <a:solidFill>
                  <a:schemeClr val="tx1">
                    <a:lumMod val="75000"/>
                    <a:lumOff val="25000"/>
                  </a:schemeClr>
                </a:solidFill>
                <a:latin typeface="+mn-lt"/>
                <a:ea typeface="+mn-ea"/>
              </a:rPr>
              <a:t>Processing of image data for storage, transmission and representation for autonomous machine perception</a:t>
            </a:r>
          </a:p>
          <a:p>
            <a:pPr>
              <a:lnSpc>
                <a:spcPct val="90000"/>
              </a:lnSpc>
              <a:spcBef>
                <a:spcPts val="1000"/>
              </a:spcBef>
              <a:buClr>
                <a:schemeClr val="accent1"/>
              </a:buClr>
              <a:buSzPct val="100000"/>
              <a:buFont typeface="Wingdings 3" charset="2"/>
              <a:buChar char=""/>
            </a:pPr>
            <a:r>
              <a:rPr lang="en-US" sz="1900">
                <a:solidFill>
                  <a:schemeClr val="tx1">
                    <a:lumMod val="75000"/>
                    <a:lumOff val="25000"/>
                  </a:schemeClr>
                </a:solidFill>
                <a:latin typeface="+mn-lt"/>
                <a:ea typeface="+mn-ea"/>
              </a:rPr>
              <a:t>Some argument about where image processing ends and fields such as image analysis and computer vision start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AutoShape 1"/>
          <p:cNvSpPr>
            <a:spLocks noChangeArrowheads="1"/>
          </p:cNvSpPr>
          <p:nvPr/>
        </p:nvSpPr>
        <p:spPr bwMode="auto">
          <a:xfrm>
            <a:off x="2209800" y="5029201"/>
            <a:ext cx="7543800" cy="989013"/>
          </a:xfrm>
          <a:prstGeom prst="rightArrow">
            <a:avLst>
              <a:gd name="adj1" fmla="val 53046"/>
              <a:gd name="adj2" fmla="val 82950"/>
            </a:avLst>
          </a:prstGeom>
          <a:solidFill>
            <a:srgbClr val="BBE0E3"/>
          </a:solidFill>
          <a:ln w="12600" cap="sq">
            <a:solidFill>
              <a:srgbClr val="000000"/>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p>
        </p:txBody>
      </p:sp>
      <p:grpSp>
        <p:nvGrpSpPr>
          <p:cNvPr id="20485" name="Group 4"/>
          <p:cNvGrpSpPr>
            <a:grpSpLocks/>
          </p:cNvGrpSpPr>
          <p:nvPr/>
        </p:nvGrpSpPr>
        <p:grpSpPr bwMode="auto">
          <a:xfrm>
            <a:off x="1995489" y="3203576"/>
            <a:ext cx="2586037" cy="2493963"/>
            <a:chOff x="297" y="2018"/>
            <a:chExt cx="1629" cy="1571"/>
          </a:xfrm>
        </p:grpSpPr>
        <p:sp>
          <p:nvSpPr>
            <p:cNvPr id="20494" name="Text Box 5"/>
            <p:cNvSpPr txBox="1">
              <a:spLocks noChangeArrowheads="1"/>
            </p:cNvSpPr>
            <p:nvPr/>
          </p:nvSpPr>
          <p:spPr bwMode="auto">
            <a:xfrm>
              <a:off x="297" y="2018"/>
              <a:ext cx="1629" cy="234"/>
            </a:xfrm>
            <a:prstGeom prst="rect">
              <a:avLst/>
            </a:prstGeom>
            <a:solidFill>
              <a:srgbClr val="FFFFFF">
                <a:alpha val="70195"/>
              </a:srgbClr>
            </a:solidFill>
            <a:ln w="12600" cap="sq">
              <a:solidFill>
                <a:srgbClr val="000000"/>
              </a:solidFill>
              <a:miter lim="800000"/>
              <a:headEnd/>
              <a:tailEnd/>
            </a:ln>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spcBef>
                  <a:spcPts val="1125"/>
                </a:spcBef>
                <a:buSzPct val="100000"/>
              </a:pPr>
              <a:r>
                <a:rPr lang="en-IE" sz="1800" b="1">
                  <a:solidFill>
                    <a:srgbClr val="000000"/>
                  </a:solidFill>
                </a:rPr>
                <a:t>Low Level Process</a:t>
              </a:r>
            </a:p>
          </p:txBody>
        </p:sp>
        <p:sp>
          <p:nvSpPr>
            <p:cNvPr id="20495" name="Text Box 6"/>
            <p:cNvSpPr txBox="1">
              <a:spLocks noChangeArrowheads="1"/>
            </p:cNvSpPr>
            <p:nvPr/>
          </p:nvSpPr>
          <p:spPr bwMode="auto">
            <a:xfrm>
              <a:off x="297" y="2253"/>
              <a:ext cx="1629" cy="1336"/>
            </a:xfrm>
            <a:prstGeom prst="rect">
              <a:avLst/>
            </a:prstGeom>
            <a:solidFill>
              <a:srgbClr val="FFFFFF">
                <a:alpha val="70195"/>
              </a:srgbClr>
            </a:solidFill>
            <a:ln w="12600" cap="sq">
              <a:solidFill>
                <a:srgbClr val="000000"/>
              </a:solidFill>
              <a:miter lim="800000"/>
              <a:headEnd/>
              <a:tailEnd/>
            </a:ln>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spcBef>
                  <a:spcPts val="1125"/>
                </a:spcBef>
                <a:buSzPct val="100000"/>
              </a:pPr>
              <a:r>
                <a:rPr lang="en-IE" sz="1800" b="1">
                  <a:solidFill>
                    <a:srgbClr val="000000"/>
                  </a:solidFill>
                </a:rPr>
                <a:t>Input:</a:t>
              </a:r>
              <a:r>
                <a:rPr lang="en-IE" sz="1800">
                  <a:solidFill>
                    <a:srgbClr val="000000"/>
                  </a:solidFill>
                </a:rPr>
                <a:t> Image</a:t>
              </a:r>
              <a:br>
                <a:rPr lang="en-IE" sz="1800">
                  <a:solidFill>
                    <a:srgbClr val="000000"/>
                  </a:solidFill>
                </a:rPr>
              </a:br>
              <a:r>
                <a:rPr lang="en-IE" sz="1800" b="1">
                  <a:solidFill>
                    <a:srgbClr val="000000"/>
                  </a:solidFill>
                </a:rPr>
                <a:t>Output:</a:t>
              </a:r>
              <a:r>
                <a:rPr lang="en-IE" sz="1800">
                  <a:solidFill>
                    <a:srgbClr val="000000"/>
                  </a:solidFill>
                </a:rPr>
                <a:t> Image</a:t>
              </a:r>
            </a:p>
            <a:p>
              <a:pPr>
                <a:spcBef>
                  <a:spcPts val="1125"/>
                </a:spcBef>
                <a:buSzPct val="100000"/>
              </a:pPr>
              <a:r>
                <a:rPr lang="en-IE" sz="1800" b="1">
                  <a:solidFill>
                    <a:srgbClr val="000000"/>
                  </a:solidFill>
                </a:rPr>
                <a:t>Examples:</a:t>
              </a:r>
              <a:r>
                <a:rPr lang="en-IE" sz="1800">
                  <a:solidFill>
                    <a:srgbClr val="000000"/>
                  </a:solidFill>
                </a:rPr>
                <a:t> Noise removal, image sharpening</a:t>
              </a:r>
            </a:p>
          </p:txBody>
        </p:sp>
      </p:grpSp>
      <p:grpSp>
        <p:nvGrpSpPr>
          <p:cNvPr id="20486" name="Group 7"/>
          <p:cNvGrpSpPr>
            <a:grpSpLocks/>
          </p:cNvGrpSpPr>
          <p:nvPr/>
        </p:nvGrpSpPr>
        <p:grpSpPr bwMode="auto">
          <a:xfrm>
            <a:off x="4803775" y="3203576"/>
            <a:ext cx="2586038" cy="2493963"/>
            <a:chOff x="2066" y="2018"/>
            <a:chExt cx="1629" cy="1571"/>
          </a:xfrm>
        </p:grpSpPr>
        <p:sp>
          <p:nvSpPr>
            <p:cNvPr id="20492" name="Text Box 8"/>
            <p:cNvSpPr txBox="1">
              <a:spLocks noChangeArrowheads="1"/>
            </p:cNvSpPr>
            <p:nvPr/>
          </p:nvSpPr>
          <p:spPr bwMode="auto">
            <a:xfrm>
              <a:off x="2066" y="2018"/>
              <a:ext cx="1629" cy="234"/>
            </a:xfrm>
            <a:prstGeom prst="rect">
              <a:avLst/>
            </a:prstGeom>
            <a:solidFill>
              <a:srgbClr val="FFFFFF">
                <a:alpha val="70195"/>
              </a:srgbClr>
            </a:solidFill>
            <a:ln w="12600" cap="sq">
              <a:solidFill>
                <a:srgbClr val="000000"/>
              </a:solidFill>
              <a:miter lim="800000"/>
              <a:headEnd/>
              <a:tailEnd/>
            </a:ln>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spcBef>
                  <a:spcPts val="1125"/>
                </a:spcBef>
                <a:buSzPct val="100000"/>
              </a:pPr>
              <a:r>
                <a:rPr lang="en-IE" sz="1800" b="1" dirty="0">
                  <a:solidFill>
                    <a:srgbClr val="000000"/>
                  </a:solidFill>
                </a:rPr>
                <a:t>Mid Level Process</a:t>
              </a:r>
            </a:p>
          </p:txBody>
        </p:sp>
        <p:sp>
          <p:nvSpPr>
            <p:cNvPr id="20493" name="Text Box 9"/>
            <p:cNvSpPr txBox="1">
              <a:spLocks noChangeArrowheads="1"/>
            </p:cNvSpPr>
            <p:nvPr/>
          </p:nvSpPr>
          <p:spPr bwMode="auto">
            <a:xfrm>
              <a:off x="2066" y="2253"/>
              <a:ext cx="1629" cy="1336"/>
            </a:xfrm>
            <a:prstGeom prst="rect">
              <a:avLst/>
            </a:prstGeom>
            <a:solidFill>
              <a:srgbClr val="FFFFFF">
                <a:alpha val="70195"/>
              </a:srgbClr>
            </a:solidFill>
            <a:ln w="12600" cap="sq">
              <a:solidFill>
                <a:srgbClr val="000000"/>
              </a:solidFill>
              <a:miter lim="800000"/>
              <a:headEnd/>
              <a:tailEnd/>
            </a:ln>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spcBef>
                  <a:spcPts val="1125"/>
                </a:spcBef>
                <a:buSzPct val="100000"/>
              </a:pPr>
              <a:r>
                <a:rPr lang="en-IE" sz="1800" b="1" dirty="0">
                  <a:solidFill>
                    <a:srgbClr val="000000"/>
                  </a:solidFill>
                </a:rPr>
                <a:t>Input:</a:t>
              </a:r>
              <a:r>
                <a:rPr lang="en-IE" sz="1800" dirty="0">
                  <a:solidFill>
                    <a:srgbClr val="000000"/>
                  </a:solidFill>
                </a:rPr>
                <a:t> Image </a:t>
              </a:r>
              <a:br>
                <a:rPr lang="en-IE" sz="1800">
                  <a:solidFill>
                    <a:srgbClr val="000000"/>
                  </a:solidFill>
                </a:rPr>
              </a:br>
              <a:r>
                <a:rPr lang="en-IE" sz="1800" b="1" dirty="0">
                  <a:solidFill>
                    <a:srgbClr val="000000"/>
                  </a:solidFill>
                </a:rPr>
                <a:t>Output:</a:t>
              </a:r>
              <a:r>
                <a:rPr lang="en-IE" sz="1800" dirty="0">
                  <a:solidFill>
                    <a:srgbClr val="000000"/>
                  </a:solidFill>
                </a:rPr>
                <a:t> Attributes</a:t>
              </a:r>
            </a:p>
            <a:p>
              <a:pPr>
                <a:spcBef>
                  <a:spcPts val="1125"/>
                </a:spcBef>
                <a:buSzPct val="100000"/>
              </a:pPr>
              <a:r>
                <a:rPr lang="en-IE" sz="1800" b="1" dirty="0">
                  <a:solidFill>
                    <a:srgbClr val="000000"/>
                  </a:solidFill>
                </a:rPr>
                <a:t>Examples:</a:t>
              </a:r>
              <a:r>
                <a:rPr lang="en-IE" sz="1800" dirty="0">
                  <a:solidFill>
                    <a:srgbClr val="000000"/>
                  </a:solidFill>
                </a:rPr>
                <a:t> Object recognition, segmentation</a:t>
              </a:r>
            </a:p>
          </p:txBody>
        </p:sp>
      </p:grpSp>
      <p:sp>
        <p:nvSpPr>
          <p:cNvPr id="20490" name="Text Box 11"/>
          <p:cNvSpPr txBox="1">
            <a:spLocks noChangeArrowheads="1"/>
          </p:cNvSpPr>
          <p:nvPr/>
        </p:nvSpPr>
        <p:spPr bwMode="auto">
          <a:xfrm>
            <a:off x="7613650" y="3203576"/>
            <a:ext cx="2584450" cy="371475"/>
          </a:xfrm>
          <a:prstGeom prst="rect">
            <a:avLst/>
          </a:prstGeom>
          <a:solidFill>
            <a:srgbClr val="FFFFFF">
              <a:alpha val="70195"/>
            </a:srgbClr>
          </a:solidFill>
          <a:ln w="12600" cap="sq">
            <a:solidFill>
              <a:srgbClr val="000000"/>
            </a:solidFill>
            <a:miter lim="800000"/>
            <a:headEnd/>
            <a:tailEnd/>
          </a:ln>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spcBef>
                <a:spcPts val="1125"/>
              </a:spcBef>
              <a:buSzPct val="100000"/>
            </a:pPr>
            <a:r>
              <a:rPr lang="en-IE" sz="1800" b="1" dirty="0">
                <a:solidFill>
                  <a:srgbClr val="000000"/>
                </a:solidFill>
              </a:rPr>
              <a:t>High Level Process</a:t>
            </a:r>
          </a:p>
        </p:txBody>
      </p:sp>
      <p:sp>
        <p:nvSpPr>
          <p:cNvPr id="20491" name="Text Box 12"/>
          <p:cNvSpPr txBox="1">
            <a:spLocks noChangeArrowheads="1"/>
          </p:cNvSpPr>
          <p:nvPr/>
        </p:nvSpPr>
        <p:spPr bwMode="auto">
          <a:xfrm>
            <a:off x="7613650" y="3576639"/>
            <a:ext cx="2584450" cy="2120900"/>
          </a:xfrm>
          <a:prstGeom prst="rect">
            <a:avLst/>
          </a:prstGeom>
          <a:solidFill>
            <a:srgbClr val="FFFFFF">
              <a:alpha val="70195"/>
            </a:srgbClr>
          </a:solidFill>
          <a:ln w="12600" cap="sq">
            <a:solidFill>
              <a:srgbClr val="000000"/>
            </a:solidFill>
            <a:miter lim="800000"/>
            <a:headEnd/>
            <a:tailEnd/>
          </a:ln>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spcBef>
                <a:spcPts val="1125"/>
              </a:spcBef>
              <a:buSzPct val="100000"/>
            </a:pPr>
            <a:r>
              <a:rPr lang="en-IE" sz="1800" b="1" dirty="0">
                <a:solidFill>
                  <a:srgbClr val="000000"/>
                </a:solidFill>
              </a:rPr>
              <a:t>Input: </a:t>
            </a:r>
            <a:r>
              <a:rPr lang="en-IE" sz="1800" dirty="0">
                <a:solidFill>
                  <a:srgbClr val="000000"/>
                </a:solidFill>
              </a:rPr>
              <a:t>Attributes </a:t>
            </a:r>
            <a:r>
              <a:rPr lang="en-IE" sz="1800" b="1" dirty="0">
                <a:solidFill>
                  <a:srgbClr val="000000"/>
                </a:solidFill>
              </a:rPr>
              <a:t>Output:</a:t>
            </a:r>
            <a:r>
              <a:rPr lang="en-IE" sz="1800" dirty="0">
                <a:solidFill>
                  <a:srgbClr val="000000"/>
                </a:solidFill>
              </a:rPr>
              <a:t> Understanding</a:t>
            </a:r>
          </a:p>
          <a:p>
            <a:pPr>
              <a:spcBef>
                <a:spcPts val="1125"/>
              </a:spcBef>
              <a:buSzPct val="100000"/>
            </a:pPr>
            <a:r>
              <a:rPr lang="en-IE" sz="1800" b="1" dirty="0">
                <a:solidFill>
                  <a:srgbClr val="000000"/>
                </a:solidFill>
              </a:rPr>
              <a:t>Examples: </a:t>
            </a:r>
            <a:r>
              <a:rPr lang="en-IE" sz="1800" dirty="0">
                <a:solidFill>
                  <a:srgbClr val="000000"/>
                </a:solidFill>
              </a:rPr>
              <a:t>Scene understanding, autonomous navigation</a:t>
            </a:r>
          </a:p>
        </p:txBody>
      </p:sp>
      <p:sp>
        <p:nvSpPr>
          <p:cNvPr id="20488" name="Line 13"/>
          <p:cNvSpPr>
            <a:spLocks noChangeShapeType="1"/>
          </p:cNvSpPr>
          <p:nvPr/>
        </p:nvSpPr>
        <p:spPr bwMode="auto">
          <a:xfrm>
            <a:off x="7496175" y="2860675"/>
            <a:ext cx="1588" cy="3086100"/>
          </a:xfrm>
          <a:prstGeom prst="line">
            <a:avLst/>
          </a:prstGeom>
          <a:noFill/>
          <a:ln w="38160" cap="sq">
            <a:solidFill>
              <a:srgbClr val="FF0000"/>
            </a:solidFill>
            <a:prstDash val="dash"/>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0489" name="Text Box 14"/>
          <p:cNvSpPr txBox="1">
            <a:spLocks noChangeArrowheads="1"/>
          </p:cNvSpPr>
          <p:nvPr/>
        </p:nvSpPr>
        <p:spPr bwMode="auto">
          <a:xfrm>
            <a:off x="6132513" y="5964239"/>
            <a:ext cx="268605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eaLnBrk="1" hangingPunct="1">
              <a:buSzPct val="100000"/>
            </a:pPr>
            <a:r>
              <a:rPr lang="en-IE" sz="1800" dirty="0">
                <a:solidFill>
                  <a:srgbClr val="000000"/>
                </a:solidFill>
              </a:rPr>
              <a:t>In this course we will stop here</a:t>
            </a:r>
          </a:p>
        </p:txBody>
      </p:sp>
      <p:graphicFrame>
        <p:nvGraphicFramePr>
          <p:cNvPr id="20497" name="Text Box 3">
            <a:extLst>
              <a:ext uri="{FF2B5EF4-FFF2-40B4-BE49-F238E27FC236}">
                <a16:creationId xmlns:a16="http://schemas.microsoft.com/office/drawing/2014/main" id="{EABAD9D1-DCAA-9B22-58AD-6CA68916481A}"/>
              </a:ext>
            </a:extLst>
          </p:cNvPr>
          <p:cNvGraphicFramePr/>
          <p:nvPr/>
        </p:nvGraphicFramePr>
        <p:xfrm>
          <a:off x="1991096" y="502227"/>
          <a:ext cx="8209808" cy="2427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C0B75-DF68-8F8E-BF9C-D4889EEFF536}"/>
              </a:ext>
            </a:extLst>
          </p:cNvPr>
          <p:cNvSpPr>
            <a:spLocks noGrp="1"/>
          </p:cNvSpPr>
          <p:nvPr>
            <p:ph type="title"/>
          </p:nvPr>
        </p:nvSpPr>
        <p:spPr>
          <a:xfrm>
            <a:off x="649224" y="645106"/>
            <a:ext cx="3650279" cy="1259894"/>
          </a:xfrm>
        </p:spPr>
        <p:txBody>
          <a:bodyPr>
            <a:normAutofit/>
          </a:bodyPr>
          <a:lstStyle/>
          <a:p>
            <a:pPr>
              <a:lnSpc>
                <a:spcPct val="90000"/>
              </a:lnSpc>
            </a:pPr>
            <a:r>
              <a:rPr lang="en-IE" sz="2800" b="1" dirty="0">
                <a:latin typeface="Arial"/>
                <a:cs typeface="Arial"/>
              </a:rPr>
              <a:t>Digital Image Processing History</a:t>
            </a:r>
            <a:endParaRPr lang="en-US" sz="2800" dirty="0"/>
          </a:p>
        </p:txBody>
      </p:sp>
      <p:sp>
        <p:nvSpPr>
          <p:cNvPr id="3" name="Content Placeholder 2">
            <a:extLst>
              <a:ext uri="{FF2B5EF4-FFF2-40B4-BE49-F238E27FC236}">
                <a16:creationId xmlns:a16="http://schemas.microsoft.com/office/drawing/2014/main" id="{48EFEFB4-48EC-24B3-EBEB-FFC759D5E493}"/>
              </a:ext>
            </a:extLst>
          </p:cNvPr>
          <p:cNvSpPr>
            <a:spLocks noGrp="1"/>
          </p:cNvSpPr>
          <p:nvPr>
            <p:ph idx="1"/>
          </p:nvPr>
        </p:nvSpPr>
        <p:spPr>
          <a:xfrm>
            <a:off x="649225" y="2133600"/>
            <a:ext cx="3650278" cy="3759253"/>
          </a:xfrm>
        </p:spPr>
        <p:txBody>
          <a:bodyPr vert="horz" lIns="91440" tIns="45720" rIns="91440" bIns="45720" rtlCol="0">
            <a:normAutofit/>
          </a:bodyPr>
          <a:lstStyle/>
          <a:p>
            <a:pPr marL="0" indent="0">
              <a:spcBef>
                <a:spcPts val="800"/>
              </a:spcBef>
              <a:buNone/>
            </a:pPr>
            <a:r>
              <a:rPr lang="en-IE" b="1">
                <a:latin typeface="Arial"/>
                <a:cs typeface="Arial"/>
              </a:rPr>
              <a:t>Early 1920s: </a:t>
            </a:r>
            <a:r>
              <a:rPr lang="en-IE">
                <a:latin typeface="Arial"/>
                <a:cs typeface="Arial"/>
              </a:rPr>
              <a:t>One of the first applications of digital imaging was in the news-</a:t>
            </a:r>
            <a:br>
              <a:rPr lang="en-IE">
                <a:latin typeface="Arial"/>
                <a:cs typeface="Arial"/>
              </a:rPr>
            </a:br>
            <a:r>
              <a:rPr lang="en-IE">
                <a:latin typeface="Arial"/>
                <a:cs typeface="Arial"/>
              </a:rPr>
              <a:t>paper industry</a:t>
            </a:r>
            <a:endParaRPr lang="en-US">
              <a:latin typeface="Arial"/>
              <a:cs typeface="Arial"/>
            </a:endParaRPr>
          </a:p>
          <a:p>
            <a:pPr lvl="1">
              <a:spcBef>
                <a:spcPts val="700"/>
              </a:spcBef>
              <a:buFont typeface="Arial,Sans-Serif" charset="2"/>
              <a:buChar char="–"/>
            </a:pPr>
            <a:r>
              <a:rPr lang="en-IE">
                <a:latin typeface="Arial"/>
                <a:cs typeface="Arial"/>
              </a:rPr>
              <a:t>The </a:t>
            </a:r>
            <a:r>
              <a:rPr lang="en-IE" b="1">
                <a:latin typeface="Arial"/>
                <a:cs typeface="Arial"/>
              </a:rPr>
              <a:t>Bartlane cable picture</a:t>
            </a:r>
            <a:r>
              <a:rPr lang="en-IE">
                <a:latin typeface="Arial"/>
                <a:cs typeface="Arial"/>
              </a:rPr>
              <a:t> </a:t>
            </a:r>
            <a:br>
              <a:rPr lang="en-IE">
                <a:latin typeface="Arial"/>
                <a:cs typeface="Arial"/>
              </a:rPr>
            </a:br>
            <a:r>
              <a:rPr lang="en-IE">
                <a:latin typeface="Arial"/>
                <a:cs typeface="Arial"/>
              </a:rPr>
              <a:t>transmission service</a:t>
            </a:r>
            <a:endParaRPr lang="en-US">
              <a:latin typeface="Arial"/>
              <a:cs typeface="Arial"/>
            </a:endParaRPr>
          </a:p>
          <a:p>
            <a:pPr lvl="1">
              <a:spcBef>
                <a:spcPts val="700"/>
              </a:spcBef>
              <a:buFont typeface="Arial,Sans-Serif" charset="2"/>
              <a:buChar char="–"/>
            </a:pPr>
            <a:r>
              <a:rPr lang="en-IE">
                <a:latin typeface="Arial"/>
                <a:cs typeface="Arial"/>
              </a:rPr>
              <a:t>Images were transferred by submarine cable between London and New York</a:t>
            </a:r>
            <a:endParaRPr lang="en-US">
              <a:latin typeface="Arial"/>
              <a:cs typeface="Arial"/>
            </a:endParaRPr>
          </a:p>
          <a:p>
            <a:pPr lvl="1">
              <a:spcBef>
                <a:spcPts val="700"/>
              </a:spcBef>
              <a:buFont typeface="Arial,Sans-Serif" charset="2"/>
              <a:buChar char="–"/>
            </a:pPr>
            <a:r>
              <a:rPr lang="en-IE">
                <a:latin typeface="Arial"/>
                <a:cs typeface="Arial"/>
              </a:rPr>
              <a:t>Pictures were coded for cable transfer and reconstructed at the receiving end on a telegraph printer</a:t>
            </a:r>
            <a:endParaRPr lang="en-US">
              <a:latin typeface="Arial"/>
              <a:cs typeface="Arial"/>
            </a:endParaRPr>
          </a:p>
        </p:txBody>
      </p:sp>
      <p:pic>
        <p:nvPicPr>
          <p:cNvPr id="4" name="Picture 3" descr="A person with his hands on his chin&#10;&#10;Description automatically generated">
            <a:extLst>
              <a:ext uri="{FF2B5EF4-FFF2-40B4-BE49-F238E27FC236}">
                <a16:creationId xmlns:a16="http://schemas.microsoft.com/office/drawing/2014/main" id="{D39FCE79-A84C-DF1C-5709-A433DB7B059A}"/>
              </a:ext>
            </a:extLst>
          </p:cNvPr>
          <p:cNvPicPr>
            <a:picLocks noChangeAspect="1"/>
          </p:cNvPicPr>
          <p:nvPr/>
        </p:nvPicPr>
        <p:blipFill rotWithShape="1">
          <a:blip r:embed="rId3"/>
          <a:srcRect l="2417" r="9022" b="-1"/>
          <a:stretch/>
        </p:blipFill>
        <p:spPr>
          <a:xfrm>
            <a:off x="4619543" y="640080"/>
            <a:ext cx="6953577" cy="5252773"/>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4578" name="Text Box 1"/>
          <p:cNvSpPr txBox="1">
            <a:spLocks noChangeArrowheads="1"/>
          </p:cNvSpPr>
          <p:nvPr/>
        </p:nvSpPr>
        <p:spPr bwMode="auto">
          <a:xfrm>
            <a:off x="6483096" y="624110"/>
            <a:ext cx="5021516" cy="1280890"/>
          </a:xfrm>
          <a:prstGeom prst="rect">
            <a:avLst/>
          </a:prstGeom>
        </p:spPr>
        <p:txBody>
          <a:bodyPr vert="horz" lIns="91440" tIns="45720" rIns="91440" bIns="45720" rtlCol="0" anchor="t">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spcBef>
                <a:spcPct val="0"/>
              </a:spcBef>
              <a:spcAft>
                <a:spcPts val="600"/>
              </a:spcAft>
              <a:buSzPct val="100000"/>
            </a:pPr>
            <a:r>
              <a:rPr lang="en-US" sz="3600">
                <a:solidFill>
                  <a:schemeClr val="tx1">
                    <a:lumMod val="85000"/>
                    <a:lumOff val="15000"/>
                  </a:schemeClr>
                </a:solidFill>
                <a:latin typeface="+mj-lt"/>
                <a:ea typeface="+mj-ea"/>
                <a:cs typeface="+mj-cs"/>
              </a:rPr>
              <a:t>History of DIP (cont…)</a:t>
            </a:r>
          </a:p>
        </p:txBody>
      </p:sp>
      <p:pic>
        <p:nvPicPr>
          <p:cNvPr id="2" name="Picture 1" descr="A portrait of a person&#10;&#10;Description automatically generated">
            <a:extLst>
              <a:ext uri="{FF2B5EF4-FFF2-40B4-BE49-F238E27FC236}">
                <a16:creationId xmlns:a16="http://schemas.microsoft.com/office/drawing/2014/main" id="{531F9249-C587-ABED-3501-72E0EC2B1F64}"/>
              </a:ext>
            </a:extLst>
          </p:cNvPr>
          <p:cNvPicPr>
            <a:picLocks noChangeAspect="1"/>
          </p:cNvPicPr>
          <p:nvPr/>
        </p:nvPicPr>
        <p:blipFill rotWithShape="1">
          <a:blip r:embed="rId3"/>
          <a:srcRect r="-1" b="11018"/>
          <a:stretch/>
        </p:blipFill>
        <p:spPr>
          <a:xfrm>
            <a:off x="-1555" y="1731"/>
            <a:ext cx="4671091" cy="6858000"/>
          </a:xfrm>
          <a:prstGeom prst="rect">
            <a:avLst/>
          </a:prstGeom>
        </p:spPr>
      </p:pic>
      <p:sp>
        <p:nvSpPr>
          <p:cNvPr id="24579" name="Text Box 2"/>
          <p:cNvSpPr txBox="1">
            <a:spLocks noChangeArrowheads="1"/>
          </p:cNvSpPr>
          <p:nvPr/>
        </p:nvSpPr>
        <p:spPr bwMode="auto">
          <a:xfrm>
            <a:off x="6438191" y="2133600"/>
            <a:ext cx="5066419" cy="377762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lIns="91440" tIns="45720" rIns="91440" bIns="45720" rtlCol="0">
            <a:normAutofit/>
          </a:bodyPr>
          <a:lstStyle>
            <a:lvl1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1pPr>
            <a:lvl2pPr marL="825500">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9pPr>
          </a:lstStyle>
          <a:p>
            <a:pPr>
              <a:spcBef>
                <a:spcPts val="1000"/>
              </a:spcBef>
              <a:buClr>
                <a:schemeClr val="accent1"/>
              </a:buClr>
              <a:buSzPct val="100000"/>
              <a:buFont typeface="Wingdings 3" charset="2"/>
              <a:buChar char=""/>
            </a:pPr>
            <a:r>
              <a:rPr lang="en-US" sz="2200" b="1">
                <a:solidFill>
                  <a:schemeClr val="tx1">
                    <a:lumMod val="75000"/>
                    <a:lumOff val="25000"/>
                  </a:schemeClr>
                </a:solidFill>
                <a:latin typeface="+mn-lt"/>
                <a:ea typeface="+mn-ea"/>
              </a:rPr>
              <a:t>Mid to late 1920s: </a:t>
            </a:r>
            <a:r>
              <a:rPr lang="en-US" sz="2200">
                <a:solidFill>
                  <a:schemeClr val="tx1">
                    <a:lumMod val="75000"/>
                    <a:lumOff val="25000"/>
                  </a:schemeClr>
                </a:solidFill>
                <a:latin typeface="+mn-lt"/>
                <a:ea typeface="+mn-ea"/>
              </a:rPr>
              <a:t>Improvements to the Bartlane system resulted in higher quality images</a:t>
            </a:r>
          </a:p>
          <a:p>
            <a:pPr lvl="1">
              <a:spcBef>
                <a:spcPts val="1000"/>
              </a:spcBef>
              <a:buClr>
                <a:schemeClr val="accent1"/>
              </a:buClr>
              <a:buSzPct val="100000"/>
              <a:buFont typeface="Wingdings 3" charset="2"/>
              <a:buChar char=""/>
            </a:pPr>
            <a:r>
              <a:rPr lang="en-US" sz="2200">
                <a:solidFill>
                  <a:schemeClr val="tx1">
                    <a:lumMod val="75000"/>
                    <a:lumOff val="25000"/>
                  </a:schemeClr>
                </a:solidFill>
                <a:latin typeface="+mn-lt"/>
                <a:ea typeface="+mn-ea"/>
              </a:rPr>
              <a:t>New reproduction </a:t>
            </a:r>
            <a:br>
              <a:rPr lang="en-US" sz="2200">
                <a:solidFill>
                  <a:schemeClr val="tx1">
                    <a:lumMod val="75000"/>
                    <a:lumOff val="25000"/>
                  </a:schemeClr>
                </a:solidFill>
                <a:latin typeface="+mn-lt"/>
                <a:ea typeface="+mn-ea"/>
              </a:rPr>
            </a:br>
            <a:r>
              <a:rPr lang="en-US" sz="2200">
                <a:solidFill>
                  <a:schemeClr val="tx1">
                    <a:lumMod val="75000"/>
                    <a:lumOff val="25000"/>
                  </a:schemeClr>
                </a:solidFill>
                <a:latin typeface="+mn-lt"/>
                <a:ea typeface="+mn-ea"/>
              </a:rPr>
              <a:t>processes based </a:t>
            </a:r>
            <a:br>
              <a:rPr lang="en-US" sz="2200">
                <a:solidFill>
                  <a:schemeClr val="tx1">
                    <a:lumMod val="75000"/>
                    <a:lumOff val="25000"/>
                  </a:schemeClr>
                </a:solidFill>
                <a:latin typeface="+mn-lt"/>
                <a:ea typeface="+mn-ea"/>
              </a:rPr>
            </a:br>
            <a:r>
              <a:rPr lang="en-US" sz="2200">
                <a:solidFill>
                  <a:schemeClr val="tx1">
                    <a:lumMod val="75000"/>
                    <a:lumOff val="25000"/>
                  </a:schemeClr>
                </a:solidFill>
                <a:latin typeface="+mn-lt"/>
                <a:ea typeface="+mn-ea"/>
              </a:rPr>
              <a:t>on photographic </a:t>
            </a:r>
            <a:br>
              <a:rPr lang="en-US" sz="2200">
                <a:solidFill>
                  <a:schemeClr val="tx1">
                    <a:lumMod val="75000"/>
                    <a:lumOff val="25000"/>
                  </a:schemeClr>
                </a:solidFill>
                <a:latin typeface="+mn-lt"/>
                <a:ea typeface="+mn-ea"/>
              </a:rPr>
            </a:br>
            <a:r>
              <a:rPr lang="en-US" sz="2200">
                <a:solidFill>
                  <a:schemeClr val="tx1">
                    <a:lumMod val="75000"/>
                    <a:lumOff val="25000"/>
                  </a:schemeClr>
                </a:solidFill>
                <a:latin typeface="+mn-lt"/>
                <a:ea typeface="+mn-ea"/>
              </a:rPr>
              <a:t>techniques</a:t>
            </a:r>
          </a:p>
          <a:p>
            <a:pPr lvl="1">
              <a:spcBef>
                <a:spcPts val="1000"/>
              </a:spcBef>
              <a:buClr>
                <a:schemeClr val="accent1"/>
              </a:buClr>
              <a:buSzPct val="100000"/>
              <a:buFont typeface="Wingdings 3" charset="2"/>
              <a:buChar char=""/>
            </a:pPr>
            <a:r>
              <a:rPr lang="en-US" sz="2200">
                <a:solidFill>
                  <a:schemeClr val="tx1">
                    <a:lumMod val="75000"/>
                    <a:lumOff val="25000"/>
                  </a:schemeClr>
                </a:solidFill>
                <a:latin typeface="+mn-lt"/>
                <a:ea typeface="+mn-ea"/>
              </a:rPr>
              <a:t>Increased number </a:t>
            </a:r>
            <a:br>
              <a:rPr lang="en-US" sz="2200">
                <a:solidFill>
                  <a:schemeClr val="tx1">
                    <a:lumMod val="75000"/>
                    <a:lumOff val="25000"/>
                  </a:schemeClr>
                </a:solidFill>
                <a:latin typeface="+mn-lt"/>
                <a:ea typeface="+mn-ea"/>
              </a:rPr>
            </a:br>
            <a:r>
              <a:rPr lang="en-US" sz="2200">
                <a:solidFill>
                  <a:schemeClr val="tx1">
                    <a:lumMod val="75000"/>
                    <a:lumOff val="25000"/>
                  </a:schemeClr>
                </a:solidFill>
                <a:latin typeface="+mn-lt"/>
                <a:ea typeface="+mn-ea"/>
              </a:rPr>
              <a:t>of tones in </a:t>
            </a:r>
            <a:br>
              <a:rPr lang="en-US" sz="2200">
                <a:solidFill>
                  <a:schemeClr val="tx1">
                    <a:lumMod val="75000"/>
                    <a:lumOff val="25000"/>
                  </a:schemeClr>
                </a:solidFill>
                <a:latin typeface="+mn-lt"/>
                <a:ea typeface="+mn-ea"/>
              </a:rPr>
            </a:br>
            <a:r>
              <a:rPr lang="en-US" sz="2200">
                <a:solidFill>
                  <a:schemeClr val="tx1">
                    <a:lumMod val="75000"/>
                    <a:lumOff val="25000"/>
                  </a:schemeClr>
                </a:solidFill>
                <a:latin typeface="+mn-lt"/>
                <a:ea typeface="+mn-ea"/>
              </a:rPr>
              <a:t>reproduced images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6626" name="Text Box 1"/>
          <p:cNvSpPr txBox="1">
            <a:spLocks noChangeArrowheads="1"/>
          </p:cNvSpPr>
          <p:nvPr/>
        </p:nvSpPr>
        <p:spPr bwMode="auto">
          <a:xfrm>
            <a:off x="649224" y="645106"/>
            <a:ext cx="6574536" cy="1259894"/>
          </a:xfrm>
          <a:prstGeom prst="rect">
            <a:avLst/>
          </a:prstGeom>
        </p:spPr>
        <p:txBody>
          <a:bodyPr vert="horz" lIns="91440" tIns="45720" rIns="91440" bIns="45720" rtlCol="0" anchor="t">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spcBef>
                <a:spcPct val="0"/>
              </a:spcBef>
              <a:spcAft>
                <a:spcPts val="600"/>
              </a:spcAft>
              <a:buSzPct val="100000"/>
            </a:pPr>
            <a:r>
              <a:rPr lang="en-US" sz="3600">
                <a:solidFill>
                  <a:schemeClr val="tx1">
                    <a:lumMod val="85000"/>
                    <a:lumOff val="15000"/>
                  </a:schemeClr>
                </a:solidFill>
                <a:latin typeface="+mj-lt"/>
                <a:ea typeface="+mj-ea"/>
                <a:cs typeface="+mj-cs"/>
              </a:rPr>
              <a:t>History of DIP (cont…)</a:t>
            </a:r>
          </a:p>
        </p:txBody>
      </p:sp>
      <p:sp>
        <p:nvSpPr>
          <p:cNvPr id="26627" name="Text Box 2"/>
          <p:cNvSpPr txBox="1">
            <a:spLocks noChangeArrowheads="1"/>
          </p:cNvSpPr>
          <p:nvPr/>
        </p:nvSpPr>
        <p:spPr bwMode="auto">
          <a:xfrm>
            <a:off x="649224" y="2133600"/>
            <a:ext cx="6574535" cy="375925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lIns="91440" tIns="45720" rIns="91440" bIns="45720" rtlCol="0">
            <a:normAutofit/>
          </a:bodyPr>
          <a:lstStyle>
            <a:lvl1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1pPr>
            <a:lvl2pPr marL="825500">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9pPr>
          </a:lstStyle>
          <a:p>
            <a:pPr>
              <a:lnSpc>
                <a:spcPct val="90000"/>
              </a:lnSpc>
              <a:spcBef>
                <a:spcPts val="1000"/>
              </a:spcBef>
              <a:buClr>
                <a:schemeClr val="accent1"/>
              </a:buClr>
              <a:buSzPct val="100000"/>
              <a:buFont typeface="Wingdings 3" charset="2"/>
              <a:buChar char=""/>
            </a:pPr>
            <a:r>
              <a:rPr lang="en-US" sz="2200" b="1">
                <a:solidFill>
                  <a:schemeClr val="tx1">
                    <a:lumMod val="75000"/>
                    <a:lumOff val="25000"/>
                  </a:schemeClr>
                </a:solidFill>
                <a:latin typeface="+mn-lt"/>
                <a:ea typeface="+mn-ea"/>
              </a:rPr>
              <a:t>1960s:</a:t>
            </a:r>
            <a:r>
              <a:rPr lang="en-US" sz="2200">
                <a:solidFill>
                  <a:schemeClr val="tx1">
                    <a:lumMod val="75000"/>
                    <a:lumOff val="25000"/>
                  </a:schemeClr>
                </a:solidFill>
                <a:latin typeface="+mn-lt"/>
                <a:ea typeface="+mn-ea"/>
              </a:rPr>
              <a:t> Improvements in computing technology and the onset of the space race led to a surge of work in digital image processing</a:t>
            </a:r>
          </a:p>
          <a:p>
            <a:pPr lvl="1">
              <a:lnSpc>
                <a:spcPct val="90000"/>
              </a:lnSpc>
              <a:spcBef>
                <a:spcPts val="1000"/>
              </a:spcBef>
              <a:buClr>
                <a:schemeClr val="accent1"/>
              </a:buClr>
              <a:buSzPct val="100000"/>
              <a:buFont typeface="Wingdings 3" charset="2"/>
              <a:buChar char=""/>
            </a:pPr>
            <a:r>
              <a:rPr lang="en-US" sz="2200" b="1">
                <a:solidFill>
                  <a:schemeClr val="tx1">
                    <a:lumMod val="75000"/>
                    <a:lumOff val="25000"/>
                  </a:schemeClr>
                </a:solidFill>
                <a:latin typeface="+mn-lt"/>
                <a:ea typeface="+mn-ea"/>
              </a:rPr>
              <a:t>1964: </a:t>
            </a:r>
            <a:r>
              <a:rPr lang="en-US" sz="2200">
                <a:solidFill>
                  <a:schemeClr val="tx1">
                    <a:lumMod val="75000"/>
                    <a:lumOff val="25000"/>
                  </a:schemeClr>
                </a:solidFill>
                <a:latin typeface="+mn-lt"/>
                <a:ea typeface="+mn-ea"/>
              </a:rPr>
              <a:t>Computers used to </a:t>
            </a:r>
            <a:br>
              <a:rPr lang="en-US" sz="2200">
                <a:solidFill>
                  <a:schemeClr val="tx1">
                    <a:lumMod val="75000"/>
                    <a:lumOff val="25000"/>
                  </a:schemeClr>
                </a:solidFill>
                <a:latin typeface="+mn-lt"/>
                <a:ea typeface="+mn-ea"/>
              </a:rPr>
            </a:br>
            <a:r>
              <a:rPr lang="en-US" sz="2200">
                <a:solidFill>
                  <a:schemeClr val="tx1">
                    <a:lumMod val="75000"/>
                    <a:lumOff val="25000"/>
                  </a:schemeClr>
                </a:solidFill>
                <a:latin typeface="+mn-lt"/>
                <a:ea typeface="+mn-ea"/>
              </a:rPr>
              <a:t>improve the quality of </a:t>
            </a:r>
            <a:br>
              <a:rPr lang="en-US" sz="2200">
                <a:solidFill>
                  <a:schemeClr val="tx1">
                    <a:lumMod val="75000"/>
                    <a:lumOff val="25000"/>
                  </a:schemeClr>
                </a:solidFill>
                <a:latin typeface="+mn-lt"/>
                <a:ea typeface="+mn-ea"/>
              </a:rPr>
            </a:br>
            <a:r>
              <a:rPr lang="en-US" sz="2200">
                <a:solidFill>
                  <a:schemeClr val="tx1">
                    <a:lumMod val="75000"/>
                    <a:lumOff val="25000"/>
                  </a:schemeClr>
                </a:solidFill>
                <a:latin typeface="+mn-lt"/>
                <a:ea typeface="+mn-ea"/>
              </a:rPr>
              <a:t>images of the moon taken </a:t>
            </a:r>
            <a:br>
              <a:rPr lang="en-US" sz="2200">
                <a:solidFill>
                  <a:schemeClr val="tx1">
                    <a:lumMod val="75000"/>
                    <a:lumOff val="25000"/>
                  </a:schemeClr>
                </a:solidFill>
                <a:latin typeface="+mn-lt"/>
                <a:ea typeface="+mn-ea"/>
              </a:rPr>
            </a:br>
            <a:r>
              <a:rPr lang="en-US" sz="2200">
                <a:solidFill>
                  <a:schemeClr val="tx1">
                    <a:lumMod val="75000"/>
                    <a:lumOff val="25000"/>
                  </a:schemeClr>
                </a:solidFill>
                <a:latin typeface="+mn-lt"/>
                <a:ea typeface="+mn-ea"/>
              </a:rPr>
              <a:t>by the </a:t>
            </a:r>
            <a:r>
              <a:rPr lang="en-US" sz="2200" i="1">
                <a:solidFill>
                  <a:schemeClr val="tx1">
                    <a:lumMod val="75000"/>
                    <a:lumOff val="25000"/>
                  </a:schemeClr>
                </a:solidFill>
                <a:latin typeface="+mn-lt"/>
                <a:ea typeface="+mn-ea"/>
              </a:rPr>
              <a:t>Ranger 7</a:t>
            </a:r>
            <a:r>
              <a:rPr lang="en-US" sz="2200">
                <a:solidFill>
                  <a:schemeClr val="tx1">
                    <a:lumMod val="75000"/>
                    <a:lumOff val="25000"/>
                  </a:schemeClr>
                </a:solidFill>
                <a:latin typeface="+mn-lt"/>
                <a:ea typeface="+mn-ea"/>
              </a:rPr>
              <a:t> probe</a:t>
            </a:r>
          </a:p>
          <a:p>
            <a:pPr lvl="1">
              <a:lnSpc>
                <a:spcPct val="90000"/>
              </a:lnSpc>
              <a:spcBef>
                <a:spcPts val="1000"/>
              </a:spcBef>
              <a:buClr>
                <a:schemeClr val="accent1"/>
              </a:buClr>
              <a:buSzPct val="100000"/>
              <a:buFont typeface="Wingdings 3" charset="2"/>
              <a:buChar char=""/>
            </a:pPr>
            <a:r>
              <a:rPr lang="en-US" sz="2200">
                <a:solidFill>
                  <a:schemeClr val="tx1">
                    <a:lumMod val="75000"/>
                    <a:lumOff val="25000"/>
                  </a:schemeClr>
                </a:solidFill>
                <a:latin typeface="+mn-lt"/>
                <a:ea typeface="+mn-ea"/>
              </a:rPr>
              <a:t>Such techniques were used</a:t>
            </a:r>
            <a:br>
              <a:rPr lang="en-US" sz="2200">
                <a:solidFill>
                  <a:schemeClr val="tx1">
                    <a:lumMod val="75000"/>
                    <a:lumOff val="25000"/>
                  </a:schemeClr>
                </a:solidFill>
                <a:latin typeface="+mn-lt"/>
                <a:ea typeface="+mn-ea"/>
              </a:rPr>
            </a:br>
            <a:r>
              <a:rPr lang="en-US" sz="2200">
                <a:solidFill>
                  <a:schemeClr val="tx1">
                    <a:lumMod val="75000"/>
                    <a:lumOff val="25000"/>
                  </a:schemeClr>
                </a:solidFill>
                <a:latin typeface="+mn-lt"/>
                <a:ea typeface="+mn-ea"/>
              </a:rPr>
              <a:t>in other space missions </a:t>
            </a:r>
            <a:br>
              <a:rPr lang="en-US" sz="2200">
                <a:solidFill>
                  <a:schemeClr val="tx1">
                    <a:lumMod val="75000"/>
                    <a:lumOff val="25000"/>
                  </a:schemeClr>
                </a:solidFill>
                <a:latin typeface="+mn-lt"/>
                <a:ea typeface="+mn-ea"/>
              </a:rPr>
            </a:br>
            <a:r>
              <a:rPr lang="en-US" sz="2200">
                <a:solidFill>
                  <a:schemeClr val="tx1">
                    <a:lumMod val="75000"/>
                    <a:lumOff val="25000"/>
                  </a:schemeClr>
                </a:solidFill>
                <a:latin typeface="+mn-lt"/>
                <a:ea typeface="+mn-ea"/>
              </a:rPr>
              <a:t>including the Apollo landings</a:t>
            </a:r>
          </a:p>
        </p:txBody>
      </p:sp>
      <p:grpSp>
        <p:nvGrpSpPr>
          <p:cNvPr id="26628" name="Group 3"/>
          <p:cNvGrpSpPr>
            <a:grpSpLocks/>
          </p:cNvGrpSpPr>
          <p:nvPr/>
        </p:nvGrpSpPr>
        <p:grpSpPr bwMode="auto">
          <a:xfrm>
            <a:off x="7562088" y="863917"/>
            <a:ext cx="3981455" cy="4810125"/>
            <a:chOff x="3738" y="1827"/>
            <a:chExt cx="1869" cy="2258"/>
          </a:xfrm>
        </p:grpSpPr>
        <p:pic>
          <p:nvPicPr>
            <p:cNvPr id="26632" name="Picture 4"/>
            <p:cNvPicPr>
              <a:picLocks noChangeAspect="1" noChangeArrowheads="1"/>
            </p:cNvPicPr>
            <p:nvPr/>
          </p:nvPicPr>
          <p:blipFill>
            <a:blip r:embed="rId3">
              <a:extLst>
                <a:ext uri="{28A0092B-C50C-407E-A947-70E740481C1C}">
                  <a14:useLocalDpi xmlns:a14="http://schemas.microsoft.com/office/drawing/2010/main" val="0"/>
                </a:ext>
              </a:extLst>
            </a:blip>
            <a:srcRect r="47574"/>
            <a:stretch>
              <a:fillRect/>
            </a:stretch>
          </p:blipFill>
          <p:spPr bwMode="auto">
            <a:xfrm>
              <a:off x="3816" y="1847"/>
              <a:ext cx="1695" cy="1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6633" name="Text Box 5"/>
            <p:cNvSpPr txBox="1">
              <a:spLocks noChangeArrowheads="1"/>
            </p:cNvSpPr>
            <p:nvPr/>
          </p:nvSpPr>
          <p:spPr bwMode="auto">
            <a:xfrm>
              <a:off x="3738" y="3548"/>
              <a:ext cx="1869"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612648">
                <a:spcAft>
                  <a:spcPts val="600"/>
                </a:spcAft>
                <a:buSzPct val="100000"/>
                <a:tabLst>
                  <a:tab pos="0" algn="l"/>
                  <a:tab pos="1225296" algn="l"/>
                  <a:tab pos="2450592" algn="l"/>
                  <a:tab pos="3675888" algn="l"/>
                  <a:tab pos="4901184" algn="l"/>
                  <a:tab pos="6126480" algn="l"/>
                  <a:tab pos="7351776" algn="l"/>
                  <a:tab pos="8577072" algn="l"/>
                  <a:tab pos="9802368" algn="l"/>
                  <a:tab pos="11027664" algn="l"/>
                  <a:tab pos="12252960" algn="l"/>
                  <a:tab pos="13478256" algn="l"/>
                </a:tabLst>
              </a:pPr>
              <a:r>
                <a:rPr lang="en-IE" sz="2412" kern="1200">
                  <a:solidFill>
                    <a:srgbClr val="000000"/>
                  </a:solidFill>
                  <a:latin typeface="Arial" panose="020B0604020202020204" pitchFamily="34" charset="0"/>
                  <a:ea typeface="ＭＳ Ｐゴシック" panose="020B0600070205080204" pitchFamily="34" charset="-128"/>
                  <a:cs typeface="+mn-cs"/>
                </a:rPr>
                <a:t>A picture of the moon taken by the Ranger 7 probe minutes before landing</a:t>
              </a:r>
              <a:endParaRPr lang="en-IE" sz="1800">
                <a:solidFill>
                  <a:srgbClr val="000000"/>
                </a:solidFill>
              </a:endParaRPr>
            </a:p>
          </p:txBody>
        </p:sp>
        <p:sp>
          <p:nvSpPr>
            <p:cNvPr id="26634" name="Rectangle 6"/>
            <p:cNvSpPr>
              <a:spLocks noChangeArrowheads="1"/>
            </p:cNvSpPr>
            <p:nvPr/>
          </p:nvSpPr>
          <p:spPr bwMode="auto">
            <a:xfrm>
              <a:off x="3768" y="1827"/>
              <a:ext cx="1808" cy="1709"/>
            </a:xfrm>
            <a:prstGeom prst="rect">
              <a:avLst/>
            </a:prstGeom>
            <a:noFill/>
            <a:ln w="126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p>
          </p:txBody>
        </p:sp>
        <p:sp>
          <p:nvSpPr>
            <p:cNvPr id="26635" name="Rectangle 7"/>
            <p:cNvSpPr>
              <a:spLocks noChangeArrowheads="1"/>
            </p:cNvSpPr>
            <p:nvPr/>
          </p:nvSpPr>
          <p:spPr bwMode="auto">
            <a:xfrm>
              <a:off x="3768" y="3537"/>
              <a:ext cx="1808" cy="548"/>
            </a:xfrm>
            <a:prstGeom prst="rect">
              <a:avLst/>
            </a:prstGeom>
            <a:noFill/>
            <a:ln w="126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8674" name="Text Box 1"/>
          <p:cNvSpPr txBox="1">
            <a:spLocks noChangeArrowheads="1"/>
          </p:cNvSpPr>
          <p:nvPr/>
        </p:nvSpPr>
        <p:spPr bwMode="auto">
          <a:xfrm>
            <a:off x="649224" y="645106"/>
            <a:ext cx="5122652" cy="1259894"/>
          </a:xfrm>
          <a:prstGeom prst="rect">
            <a:avLst/>
          </a:prstGeom>
        </p:spPr>
        <p:txBody>
          <a:bodyPr vert="horz" lIns="91440" tIns="45720" rIns="91440" bIns="45720" rtlCol="0" anchor="t">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spcBef>
                <a:spcPct val="0"/>
              </a:spcBef>
              <a:spcAft>
                <a:spcPts val="600"/>
              </a:spcAft>
              <a:buSzPct val="100000"/>
            </a:pPr>
            <a:r>
              <a:rPr lang="en-US" sz="3600">
                <a:solidFill>
                  <a:schemeClr val="tx1">
                    <a:lumMod val="85000"/>
                    <a:lumOff val="15000"/>
                  </a:schemeClr>
                </a:solidFill>
                <a:latin typeface="+mj-lt"/>
                <a:ea typeface="+mj-ea"/>
                <a:cs typeface="+mj-cs"/>
              </a:rPr>
              <a:t>History of DIP (cont…)</a:t>
            </a:r>
          </a:p>
        </p:txBody>
      </p:sp>
      <p:sp>
        <p:nvSpPr>
          <p:cNvPr id="28675" name="Text Box 2"/>
          <p:cNvSpPr txBox="1">
            <a:spLocks noChangeArrowheads="1"/>
          </p:cNvSpPr>
          <p:nvPr/>
        </p:nvSpPr>
        <p:spPr bwMode="auto">
          <a:xfrm>
            <a:off x="649225" y="2133600"/>
            <a:ext cx="5122652" cy="375925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lIns="91440" tIns="45720" rIns="91440" bIns="45720" rtlCol="0">
            <a:normAutofit/>
          </a:bodyPr>
          <a:lstStyle>
            <a:lvl1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1pPr>
            <a:lvl2pPr marL="825500">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9pPr>
          </a:lstStyle>
          <a:p>
            <a:pPr>
              <a:lnSpc>
                <a:spcPct val="90000"/>
              </a:lnSpc>
              <a:spcBef>
                <a:spcPts val="1000"/>
              </a:spcBef>
              <a:buClr>
                <a:schemeClr val="accent1"/>
              </a:buClr>
              <a:buSzPct val="100000"/>
              <a:buFont typeface="Wingdings 3" charset="2"/>
              <a:buChar char=""/>
            </a:pPr>
            <a:r>
              <a:rPr lang="en-US" sz="2200" b="1">
                <a:solidFill>
                  <a:schemeClr val="tx1">
                    <a:lumMod val="75000"/>
                    <a:lumOff val="25000"/>
                  </a:schemeClr>
                </a:solidFill>
                <a:latin typeface="+mn-lt"/>
                <a:ea typeface="+mn-ea"/>
              </a:rPr>
              <a:t>1970s:</a:t>
            </a:r>
            <a:r>
              <a:rPr lang="en-US" sz="2200">
                <a:solidFill>
                  <a:schemeClr val="tx1">
                    <a:lumMod val="75000"/>
                    <a:lumOff val="25000"/>
                  </a:schemeClr>
                </a:solidFill>
                <a:latin typeface="+mn-lt"/>
                <a:ea typeface="+mn-ea"/>
              </a:rPr>
              <a:t> Digital image processing begins to be used in medical applications</a:t>
            </a:r>
          </a:p>
          <a:p>
            <a:pPr lvl="1">
              <a:lnSpc>
                <a:spcPct val="90000"/>
              </a:lnSpc>
              <a:spcBef>
                <a:spcPts val="1000"/>
              </a:spcBef>
              <a:buClr>
                <a:schemeClr val="accent1"/>
              </a:buClr>
              <a:buSzPct val="100000"/>
              <a:buFont typeface="Wingdings 3" charset="2"/>
              <a:buChar char=""/>
            </a:pPr>
            <a:r>
              <a:rPr lang="en-US" sz="2200" b="1">
                <a:solidFill>
                  <a:schemeClr val="tx1">
                    <a:lumMod val="75000"/>
                    <a:lumOff val="25000"/>
                  </a:schemeClr>
                </a:solidFill>
                <a:latin typeface="+mn-lt"/>
                <a:ea typeface="+mn-ea"/>
              </a:rPr>
              <a:t>1979:</a:t>
            </a:r>
            <a:r>
              <a:rPr lang="en-US" sz="2200">
                <a:solidFill>
                  <a:schemeClr val="tx1">
                    <a:lumMod val="75000"/>
                    <a:lumOff val="25000"/>
                  </a:schemeClr>
                </a:solidFill>
                <a:latin typeface="+mn-lt"/>
                <a:ea typeface="+mn-ea"/>
              </a:rPr>
              <a:t> Sir Godfrey N. </a:t>
            </a:r>
            <a:br>
              <a:rPr lang="en-US" sz="2200">
                <a:solidFill>
                  <a:schemeClr val="tx1">
                    <a:lumMod val="75000"/>
                    <a:lumOff val="25000"/>
                  </a:schemeClr>
                </a:solidFill>
                <a:latin typeface="+mn-lt"/>
                <a:ea typeface="+mn-ea"/>
              </a:rPr>
            </a:br>
            <a:r>
              <a:rPr lang="en-US" sz="2200">
                <a:solidFill>
                  <a:schemeClr val="tx1">
                    <a:lumMod val="75000"/>
                    <a:lumOff val="25000"/>
                  </a:schemeClr>
                </a:solidFill>
                <a:latin typeface="+mn-lt"/>
                <a:ea typeface="+mn-ea"/>
              </a:rPr>
              <a:t>Hounsfield &amp; Prof. Allan M. </a:t>
            </a:r>
            <a:br>
              <a:rPr lang="en-US" sz="2200">
                <a:solidFill>
                  <a:schemeClr val="tx1">
                    <a:lumMod val="75000"/>
                    <a:lumOff val="25000"/>
                  </a:schemeClr>
                </a:solidFill>
                <a:latin typeface="+mn-lt"/>
                <a:ea typeface="+mn-ea"/>
              </a:rPr>
            </a:br>
            <a:r>
              <a:rPr lang="en-US" sz="2200">
                <a:solidFill>
                  <a:schemeClr val="tx1">
                    <a:lumMod val="75000"/>
                    <a:lumOff val="25000"/>
                  </a:schemeClr>
                </a:solidFill>
                <a:latin typeface="+mn-lt"/>
                <a:ea typeface="+mn-ea"/>
              </a:rPr>
              <a:t>Cormack share the Nobel </a:t>
            </a:r>
            <a:br>
              <a:rPr lang="en-US" sz="2200">
                <a:solidFill>
                  <a:schemeClr val="tx1">
                    <a:lumMod val="75000"/>
                    <a:lumOff val="25000"/>
                  </a:schemeClr>
                </a:solidFill>
                <a:latin typeface="+mn-lt"/>
                <a:ea typeface="+mn-ea"/>
              </a:rPr>
            </a:br>
            <a:r>
              <a:rPr lang="en-US" sz="2200">
                <a:solidFill>
                  <a:schemeClr val="tx1">
                    <a:lumMod val="75000"/>
                    <a:lumOff val="25000"/>
                  </a:schemeClr>
                </a:solidFill>
                <a:latin typeface="+mn-lt"/>
                <a:ea typeface="+mn-ea"/>
              </a:rPr>
              <a:t>Prize in medicine for the </a:t>
            </a:r>
            <a:br>
              <a:rPr lang="en-US" sz="2200">
                <a:solidFill>
                  <a:schemeClr val="tx1">
                    <a:lumMod val="75000"/>
                    <a:lumOff val="25000"/>
                  </a:schemeClr>
                </a:solidFill>
                <a:latin typeface="+mn-lt"/>
                <a:ea typeface="+mn-ea"/>
              </a:rPr>
            </a:br>
            <a:r>
              <a:rPr lang="en-US" sz="2200">
                <a:solidFill>
                  <a:schemeClr val="tx1">
                    <a:lumMod val="75000"/>
                    <a:lumOff val="25000"/>
                  </a:schemeClr>
                </a:solidFill>
                <a:latin typeface="+mn-lt"/>
                <a:ea typeface="+mn-ea"/>
              </a:rPr>
              <a:t>invention of tomography, </a:t>
            </a:r>
            <a:br>
              <a:rPr lang="en-US" sz="2200">
                <a:solidFill>
                  <a:schemeClr val="tx1">
                    <a:lumMod val="75000"/>
                    <a:lumOff val="25000"/>
                  </a:schemeClr>
                </a:solidFill>
                <a:latin typeface="+mn-lt"/>
                <a:ea typeface="+mn-ea"/>
              </a:rPr>
            </a:br>
            <a:r>
              <a:rPr lang="en-US" sz="2200">
                <a:solidFill>
                  <a:schemeClr val="tx1">
                    <a:lumMod val="75000"/>
                    <a:lumOff val="25000"/>
                  </a:schemeClr>
                </a:solidFill>
                <a:latin typeface="+mn-lt"/>
                <a:ea typeface="+mn-ea"/>
              </a:rPr>
              <a:t>the technology behind </a:t>
            </a:r>
            <a:br>
              <a:rPr lang="en-US" sz="2200">
                <a:solidFill>
                  <a:schemeClr val="tx1">
                    <a:lumMod val="75000"/>
                    <a:lumOff val="25000"/>
                  </a:schemeClr>
                </a:solidFill>
                <a:latin typeface="+mn-lt"/>
                <a:ea typeface="+mn-ea"/>
              </a:rPr>
            </a:br>
            <a:r>
              <a:rPr lang="en-US" sz="2200">
                <a:solidFill>
                  <a:schemeClr val="tx1">
                    <a:lumMod val="75000"/>
                    <a:lumOff val="25000"/>
                  </a:schemeClr>
                </a:solidFill>
                <a:latin typeface="+mn-lt"/>
                <a:ea typeface="+mn-ea"/>
              </a:rPr>
              <a:t>Computerised Axial </a:t>
            </a:r>
            <a:br>
              <a:rPr lang="en-US" sz="2200">
                <a:solidFill>
                  <a:schemeClr val="tx1">
                    <a:lumMod val="75000"/>
                    <a:lumOff val="25000"/>
                  </a:schemeClr>
                </a:solidFill>
                <a:latin typeface="+mn-lt"/>
                <a:ea typeface="+mn-ea"/>
              </a:rPr>
            </a:br>
            <a:r>
              <a:rPr lang="en-US" sz="2200">
                <a:solidFill>
                  <a:schemeClr val="tx1">
                    <a:lumMod val="75000"/>
                    <a:lumOff val="25000"/>
                  </a:schemeClr>
                </a:solidFill>
                <a:latin typeface="+mn-lt"/>
                <a:ea typeface="+mn-ea"/>
              </a:rPr>
              <a:t>Tomography (CAT) scans</a:t>
            </a:r>
          </a:p>
        </p:txBody>
      </p:sp>
      <p:grpSp>
        <p:nvGrpSpPr>
          <p:cNvPr id="28676" name="Group 3"/>
          <p:cNvGrpSpPr>
            <a:grpSpLocks/>
          </p:cNvGrpSpPr>
          <p:nvPr/>
        </p:nvGrpSpPr>
        <p:grpSpPr bwMode="auto">
          <a:xfrm>
            <a:off x="6467938" y="645106"/>
            <a:ext cx="4699587" cy="5247747"/>
            <a:chOff x="3513" y="1566"/>
            <a:chExt cx="1869" cy="2087"/>
          </a:xfrm>
        </p:grpSpPr>
        <p:pic>
          <p:nvPicPr>
            <p:cNvPr id="28680" name="Picture 4"/>
            <p:cNvPicPr>
              <a:picLocks noChangeAspect="1" noChangeArrowheads="1"/>
            </p:cNvPicPr>
            <p:nvPr/>
          </p:nvPicPr>
          <p:blipFill>
            <a:blip r:embed="rId3">
              <a:extLst>
                <a:ext uri="{28A0092B-C50C-407E-A947-70E740481C1C}">
                  <a14:useLocalDpi xmlns:a14="http://schemas.microsoft.com/office/drawing/2010/main" val="0"/>
                </a:ext>
              </a:extLst>
            </a:blip>
            <a:srcRect l="9230" t="59563" r="46556" b="11528"/>
            <a:stretch>
              <a:fillRect/>
            </a:stretch>
          </p:blipFill>
          <p:spPr bwMode="auto">
            <a:xfrm>
              <a:off x="3642" y="1614"/>
              <a:ext cx="1610"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8681" name="Text Box 5"/>
            <p:cNvSpPr txBox="1">
              <a:spLocks noChangeArrowheads="1"/>
            </p:cNvSpPr>
            <p:nvPr/>
          </p:nvSpPr>
          <p:spPr bwMode="auto">
            <a:xfrm>
              <a:off x="3513" y="3269"/>
              <a:ext cx="1869"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722376">
                <a:spcAft>
                  <a:spcPts val="600"/>
                </a:spcAft>
                <a:buSzPct val="100000"/>
                <a:tabLst>
                  <a:tab pos="0" algn="l"/>
                  <a:tab pos="1444752" algn="l"/>
                  <a:tab pos="2889504" algn="l"/>
                  <a:tab pos="4334256" algn="l"/>
                  <a:tab pos="5779008" algn="l"/>
                  <a:tab pos="7223760" algn="l"/>
                  <a:tab pos="8668512" algn="l"/>
                  <a:tab pos="10113264" algn="l"/>
                  <a:tab pos="11558016" algn="l"/>
                  <a:tab pos="13002768" algn="l"/>
                  <a:tab pos="14447520" algn="l"/>
                  <a:tab pos="15892272" algn="l"/>
                </a:tabLst>
              </a:pPr>
              <a:r>
                <a:rPr lang="en-IE" sz="2844" kern="1200">
                  <a:solidFill>
                    <a:srgbClr val="000000"/>
                  </a:solidFill>
                  <a:latin typeface="Arial" panose="020B0604020202020204" pitchFamily="34" charset="0"/>
                  <a:ea typeface="ＭＳ Ｐゴシック" panose="020B0600070205080204" pitchFamily="34" charset="-128"/>
                  <a:cs typeface="+mn-cs"/>
                </a:rPr>
                <a:t>Typical head slice CAT image</a:t>
              </a:r>
              <a:endParaRPr lang="en-IE" sz="1800">
                <a:solidFill>
                  <a:srgbClr val="000000"/>
                </a:solidFill>
              </a:endParaRPr>
            </a:p>
          </p:txBody>
        </p:sp>
        <p:sp>
          <p:nvSpPr>
            <p:cNvPr id="28682" name="Rectangle 6"/>
            <p:cNvSpPr>
              <a:spLocks noChangeArrowheads="1"/>
            </p:cNvSpPr>
            <p:nvPr/>
          </p:nvSpPr>
          <p:spPr bwMode="auto">
            <a:xfrm>
              <a:off x="3602" y="1566"/>
              <a:ext cx="1691" cy="1691"/>
            </a:xfrm>
            <a:prstGeom prst="rect">
              <a:avLst/>
            </a:prstGeom>
            <a:noFill/>
            <a:ln w="126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p>
          </p:txBody>
        </p:sp>
        <p:sp>
          <p:nvSpPr>
            <p:cNvPr id="28683" name="Rectangle 7"/>
            <p:cNvSpPr>
              <a:spLocks noChangeArrowheads="1"/>
            </p:cNvSpPr>
            <p:nvPr/>
          </p:nvSpPr>
          <p:spPr bwMode="auto">
            <a:xfrm>
              <a:off x="3602" y="3258"/>
              <a:ext cx="1691" cy="395"/>
            </a:xfrm>
            <a:prstGeom prst="rect">
              <a:avLst/>
            </a:prstGeom>
            <a:noFill/>
            <a:ln w="126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0722" name="Text Box 1"/>
          <p:cNvSpPr txBox="1">
            <a:spLocks noChangeArrowheads="1"/>
          </p:cNvSpPr>
          <p:nvPr/>
        </p:nvSpPr>
        <p:spPr bwMode="auto">
          <a:xfrm>
            <a:off x="6483096" y="624110"/>
            <a:ext cx="5021516" cy="1280890"/>
          </a:xfrm>
          <a:prstGeom prst="rect">
            <a:avLst/>
          </a:prstGeom>
        </p:spPr>
        <p:txBody>
          <a:bodyPr vert="horz" lIns="91440" tIns="45720" rIns="91440" bIns="45720" rtlCol="0" anchor="t">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spcBef>
                <a:spcPct val="0"/>
              </a:spcBef>
              <a:spcAft>
                <a:spcPts val="600"/>
              </a:spcAft>
              <a:buSzPct val="100000"/>
            </a:pPr>
            <a:r>
              <a:rPr lang="en-US" sz="3600">
                <a:solidFill>
                  <a:schemeClr val="tx1">
                    <a:lumMod val="85000"/>
                    <a:lumOff val="15000"/>
                  </a:schemeClr>
                </a:solidFill>
                <a:latin typeface="+mj-lt"/>
                <a:ea typeface="+mj-ea"/>
                <a:cs typeface="+mj-cs"/>
              </a:rPr>
              <a:t>History of DIP (cont…)</a:t>
            </a:r>
          </a:p>
        </p:txBody>
      </p:sp>
      <p:pic>
        <p:nvPicPr>
          <p:cNvPr id="30725" name="Picture 30724" descr="Electronic circuit board">
            <a:extLst>
              <a:ext uri="{FF2B5EF4-FFF2-40B4-BE49-F238E27FC236}">
                <a16:creationId xmlns:a16="http://schemas.microsoft.com/office/drawing/2014/main" id="{3DBF544D-164A-2629-C889-7A4E38D9DC51}"/>
              </a:ext>
            </a:extLst>
          </p:cNvPr>
          <p:cNvPicPr>
            <a:picLocks noChangeAspect="1"/>
          </p:cNvPicPr>
          <p:nvPr/>
        </p:nvPicPr>
        <p:blipFill rotWithShape="1">
          <a:blip r:embed="rId3"/>
          <a:srcRect l="45688" r="8914" b="-3"/>
          <a:stretch/>
        </p:blipFill>
        <p:spPr>
          <a:xfrm>
            <a:off x="-1555" y="1731"/>
            <a:ext cx="4671091" cy="6858000"/>
          </a:xfrm>
          <a:prstGeom prst="rect">
            <a:avLst/>
          </a:prstGeom>
        </p:spPr>
      </p:pic>
      <p:sp>
        <p:nvSpPr>
          <p:cNvPr id="30723" name="Text Box 2"/>
          <p:cNvSpPr txBox="1">
            <a:spLocks noChangeArrowheads="1"/>
          </p:cNvSpPr>
          <p:nvPr/>
        </p:nvSpPr>
        <p:spPr bwMode="auto">
          <a:xfrm>
            <a:off x="6438191" y="2133600"/>
            <a:ext cx="5066419" cy="377762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lIns="91440" tIns="45720" rIns="91440" bIns="45720" rtlCol="0" anchor="t">
            <a:normAutofit/>
          </a:bodyPr>
          <a:lstStyle>
            <a:lvl1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1pPr>
            <a:lvl2pPr marL="825500">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9pPr>
          </a:lstStyle>
          <a:p>
            <a:pPr>
              <a:lnSpc>
                <a:spcPct val="90000"/>
              </a:lnSpc>
              <a:spcBef>
                <a:spcPts val="1000"/>
              </a:spcBef>
              <a:buClr>
                <a:schemeClr val="accent1"/>
              </a:buClr>
              <a:buSzPct val="100000"/>
              <a:buFont typeface="Wingdings 3" charset="2"/>
              <a:buChar char=""/>
            </a:pPr>
            <a:r>
              <a:rPr lang="en-US" sz="1900" b="1" dirty="0">
                <a:solidFill>
                  <a:schemeClr val="tx1">
                    <a:lumMod val="75000"/>
                    <a:lumOff val="25000"/>
                  </a:schemeClr>
                </a:solidFill>
                <a:latin typeface="+mn-lt"/>
                <a:ea typeface="+mn-ea"/>
              </a:rPr>
              <a:t>1980s - Today:</a:t>
            </a:r>
            <a:r>
              <a:rPr lang="en-US" sz="1900" dirty="0">
                <a:solidFill>
                  <a:schemeClr val="tx1">
                    <a:lumMod val="75000"/>
                    <a:lumOff val="25000"/>
                  </a:schemeClr>
                </a:solidFill>
                <a:latin typeface="+mn-lt"/>
                <a:ea typeface="+mn-ea"/>
              </a:rPr>
              <a:t> The use of digital image processing techniques has exploded, and they are now used for all kinds of tasks in all kinds of areas</a:t>
            </a:r>
          </a:p>
          <a:p>
            <a:pPr lvl="1">
              <a:lnSpc>
                <a:spcPct val="90000"/>
              </a:lnSpc>
              <a:spcBef>
                <a:spcPts val="1000"/>
              </a:spcBef>
              <a:buClr>
                <a:schemeClr val="accent1"/>
              </a:buClr>
              <a:buSzPct val="100000"/>
              <a:buFont typeface="Wingdings 3" charset="2"/>
              <a:buChar char=""/>
            </a:pPr>
            <a:r>
              <a:rPr lang="en-US" sz="1900" dirty="0">
                <a:solidFill>
                  <a:schemeClr val="tx1">
                    <a:lumMod val="75000"/>
                    <a:lumOff val="25000"/>
                  </a:schemeClr>
                </a:solidFill>
                <a:latin typeface="+mn-lt"/>
                <a:ea typeface="+mn-ea"/>
              </a:rPr>
              <a:t>Image enhancement/restoration</a:t>
            </a:r>
          </a:p>
          <a:p>
            <a:pPr lvl="1">
              <a:lnSpc>
                <a:spcPct val="90000"/>
              </a:lnSpc>
              <a:spcBef>
                <a:spcPts val="1000"/>
              </a:spcBef>
              <a:buClr>
                <a:schemeClr val="accent1"/>
              </a:buClr>
              <a:buSzPct val="100000"/>
              <a:buFont typeface="Wingdings 3" charset="2"/>
              <a:buChar char=""/>
            </a:pPr>
            <a:r>
              <a:rPr lang="en-US" sz="1900" dirty="0">
                <a:solidFill>
                  <a:schemeClr val="tx1">
                    <a:lumMod val="75000"/>
                    <a:lumOff val="25000"/>
                  </a:schemeClr>
                </a:solidFill>
                <a:latin typeface="+mn-lt"/>
                <a:ea typeface="+mn-ea"/>
              </a:rPr>
              <a:t>Artistic effects</a:t>
            </a:r>
          </a:p>
          <a:p>
            <a:pPr lvl="1">
              <a:lnSpc>
                <a:spcPct val="90000"/>
              </a:lnSpc>
              <a:spcBef>
                <a:spcPts val="1000"/>
              </a:spcBef>
              <a:buClr>
                <a:schemeClr val="accent1"/>
              </a:buClr>
              <a:buSzPct val="100000"/>
              <a:buFont typeface="Wingdings 3" charset="2"/>
              <a:buChar char=""/>
            </a:pPr>
            <a:r>
              <a:rPr lang="en-US" sz="1900" dirty="0">
                <a:solidFill>
                  <a:schemeClr val="tx1">
                    <a:lumMod val="75000"/>
                    <a:lumOff val="25000"/>
                  </a:schemeClr>
                </a:solidFill>
                <a:latin typeface="+mn-lt"/>
                <a:ea typeface="+mn-ea"/>
              </a:rPr>
              <a:t>Medical </a:t>
            </a:r>
            <a:r>
              <a:rPr lang="en-US" sz="1900" dirty="0" err="1">
                <a:solidFill>
                  <a:schemeClr val="tx1">
                    <a:lumMod val="75000"/>
                    <a:lumOff val="25000"/>
                  </a:schemeClr>
                </a:solidFill>
                <a:latin typeface="+mn-lt"/>
                <a:ea typeface="+mn-ea"/>
              </a:rPr>
              <a:t>visualisation</a:t>
            </a:r>
          </a:p>
          <a:p>
            <a:pPr lvl="1">
              <a:lnSpc>
                <a:spcPct val="90000"/>
              </a:lnSpc>
              <a:spcBef>
                <a:spcPts val="1000"/>
              </a:spcBef>
              <a:buClr>
                <a:schemeClr val="accent1"/>
              </a:buClr>
              <a:buSzPct val="100000"/>
              <a:buFont typeface="Wingdings 3" charset="2"/>
              <a:buChar char=""/>
            </a:pPr>
            <a:r>
              <a:rPr lang="en-US" sz="1900" dirty="0">
                <a:solidFill>
                  <a:schemeClr val="tx1">
                    <a:lumMod val="75000"/>
                    <a:lumOff val="25000"/>
                  </a:schemeClr>
                </a:solidFill>
                <a:latin typeface="+mn-lt"/>
                <a:ea typeface="+mn-ea"/>
              </a:rPr>
              <a:t>Industrial inspection</a:t>
            </a:r>
          </a:p>
          <a:p>
            <a:pPr lvl="1">
              <a:lnSpc>
                <a:spcPct val="90000"/>
              </a:lnSpc>
              <a:spcBef>
                <a:spcPts val="1000"/>
              </a:spcBef>
              <a:buClr>
                <a:schemeClr val="accent1"/>
              </a:buClr>
              <a:buSzPct val="100000"/>
              <a:buFont typeface="Wingdings 3" charset="2"/>
              <a:buChar char=""/>
            </a:pPr>
            <a:r>
              <a:rPr lang="en-US" sz="1900" dirty="0">
                <a:solidFill>
                  <a:schemeClr val="tx1">
                    <a:lumMod val="75000"/>
                    <a:lumOff val="25000"/>
                  </a:schemeClr>
                </a:solidFill>
                <a:latin typeface="+mn-lt"/>
                <a:ea typeface="+mn-ea"/>
              </a:rPr>
              <a:t>Law enforcement</a:t>
            </a:r>
          </a:p>
          <a:p>
            <a:pPr lvl="1">
              <a:lnSpc>
                <a:spcPct val="90000"/>
              </a:lnSpc>
              <a:spcBef>
                <a:spcPts val="1000"/>
              </a:spcBef>
              <a:buClr>
                <a:schemeClr val="accent1"/>
              </a:buClr>
              <a:buSzPct val="100000"/>
              <a:buFont typeface="Wingdings 3" charset="2"/>
              <a:buChar char=""/>
            </a:pPr>
            <a:r>
              <a:rPr lang="en-US" sz="1900" dirty="0">
                <a:solidFill>
                  <a:schemeClr val="tx1">
                    <a:lumMod val="75000"/>
                    <a:lumOff val="25000"/>
                  </a:schemeClr>
                </a:solidFill>
                <a:latin typeface="+mn-lt"/>
                <a:ea typeface="+mn-ea"/>
              </a:rPr>
              <a:t>Human computer interfaces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32788" name="Group 32787">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2792"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2793"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2794"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32795"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32796"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32797"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2798"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2799"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800"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2801"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2802"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2803"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2789" name="Group 32788">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2806"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2807"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2808"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2809"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2810"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2811"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812"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813"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814"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815"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816"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2817"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2790" name="Rectangle 32789">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2804"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2770" name="Text Box 1"/>
          <p:cNvSpPr txBox="1">
            <a:spLocks noChangeArrowheads="1"/>
          </p:cNvSpPr>
          <p:nvPr/>
        </p:nvSpPr>
        <p:spPr bwMode="auto">
          <a:xfrm>
            <a:off x="1687669" y="624110"/>
            <a:ext cx="4137059" cy="1280890"/>
          </a:xfrm>
          <a:prstGeom prst="rect">
            <a:avLst/>
          </a:prstGeom>
        </p:spPr>
        <p:txBody>
          <a:bodyPr vert="horz" lIns="91440" tIns="45720" rIns="91440" bIns="45720" rtlCol="0" anchor="t">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spcBef>
                <a:spcPct val="0"/>
              </a:spcBef>
              <a:spcAft>
                <a:spcPts val="600"/>
              </a:spcAft>
              <a:buSzPct val="100000"/>
            </a:pPr>
            <a:r>
              <a:rPr lang="en-US" sz="3200">
                <a:solidFill>
                  <a:schemeClr val="tx1">
                    <a:lumMod val="85000"/>
                    <a:lumOff val="15000"/>
                  </a:schemeClr>
                </a:solidFill>
                <a:latin typeface="+mj-lt"/>
                <a:ea typeface="+mj-ea"/>
                <a:cs typeface="+mj-cs"/>
              </a:rPr>
              <a:t>Image Enhancement</a:t>
            </a:r>
          </a:p>
        </p:txBody>
      </p:sp>
      <p:sp>
        <p:nvSpPr>
          <p:cNvPr id="32771" name="Text Box 2"/>
          <p:cNvSpPr txBox="1">
            <a:spLocks noChangeArrowheads="1"/>
          </p:cNvSpPr>
          <p:nvPr/>
        </p:nvSpPr>
        <p:spPr bwMode="auto">
          <a:xfrm>
            <a:off x="1683956" y="2133600"/>
            <a:ext cx="4140772" cy="377762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lIns="91440" tIns="45720" rIns="91440" bIns="45720" rtlCol="0">
            <a:normAutofit/>
          </a:bodyPr>
          <a:lstStyle>
            <a:lvl1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9pPr>
          </a:lstStyle>
          <a:p>
            <a:pPr>
              <a:spcBef>
                <a:spcPts val="1000"/>
              </a:spcBef>
              <a:buClr>
                <a:schemeClr val="accent1"/>
              </a:buClr>
              <a:buSzPct val="100000"/>
              <a:buFont typeface="Wingdings 3" charset="2"/>
              <a:buChar char=""/>
            </a:pPr>
            <a:r>
              <a:rPr lang="en-US">
                <a:solidFill>
                  <a:srgbClr val="000000"/>
                </a:solidFill>
                <a:latin typeface="+mn-lt"/>
                <a:ea typeface="+mn-ea"/>
              </a:rPr>
              <a:t>One of the most common uses of DIP techniques: improve quality, remove noise etc</a:t>
            </a:r>
          </a:p>
        </p:txBody>
      </p:sp>
      <p:grpSp>
        <p:nvGrpSpPr>
          <p:cNvPr id="2" name="Group 1">
            <a:extLst>
              <a:ext uri="{FF2B5EF4-FFF2-40B4-BE49-F238E27FC236}">
                <a16:creationId xmlns:a16="http://schemas.microsoft.com/office/drawing/2014/main" id="{DD003A09-3792-713A-2E98-DE72F9E2D75E}"/>
              </a:ext>
            </a:extLst>
          </p:cNvPr>
          <p:cNvGrpSpPr/>
          <p:nvPr/>
        </p:nvGrpSpPr>
        <p:grpSpPr>
          <a:xfrm>
            <a:off x="6091917" y="1829499"/>
            <a:ext cx="5451628" cy="2878961"/>
            <a:chOff x="2373314" y="2825751"/>
            <a:chExt cx="7572374" cy="3998912"/>
          </a:xfrm>
        </p:grpSpPr>
        <p:pic>
          <p:nvPicPr>
            <p:cNvPr id="32784" name="Picture 4"/>
            <p:cNvPicPr>
              <a:picLocks noChangeAspect="1" noChangeArrowheads="1"/>
            </p:cNvPicPr>
            <p:nvPr/>
          </p:nvPicPr>
          <p:blipFill>
            <a:blip r:embed="rId3">
              <a:extLst>
                <a:ext uri="{28A0092B-C50C-407E-A947-70E740481C1C}">
                  <a14:useLocalDpi xmlns:a14="http://schemas.microsoft.com/office/drawing/2010/main" val="0"/>
                </a:ext>
              </a:extLst>
            </a:blip>
            <a:srcRect l="19980" r="40210" b="50194"/>
            <a:stretch>
              <a:fillRect/>
            </a:stretch>
          </p:blipFill>
          <p:spPr bwMode="auto">
            <a:xfrm>
              <a:off x="5081588" y="4716463"/>
              <a:ext cx="2095500" cy="210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2785" name="Picture 5"/>
            <p:cNvPicPr>
              <a:picLocks noChangeAspect="1" noChangeArrowheads="1"/>
            </p:cNvPicPr>
            <p:nvPr/>
          </p:nvPicPr>
          <p:blipFill>
            <a:blip r:embed="rId3">
              <a:extLst>
                <a:ext uri="{28A0092B-C50C-407E-A947-70E740481C1C}">
                  <a14:useLocalDpi xmlns:a14="http://schemas.microsoft.com/office/drawing/2010/main" val="0"/>
                </a:ext>
              </a:extLst>
            </a:blip>
            <a:srcRect l="59720" t="49875"/>
            <a:stretch>
              <a:fillRect/>
            </a:stretch>
          </p:blipFill>
          <p:spPr bwMode="auto">
            <a:xfrm>
              <a:off x="7824788" y="4708525"/>
              <a:ext cx="2120900"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86" name="AutoShape 6"/>
            <p:cNvSpPr>
              <a:spLocks noChangeArrowheads="1"/>
            </p:cNvSpPr>
            <p:nvPr/>
          </p:nvSpPr>
          <p:spPr bwMode="auto">
            <a:xfrm>
              <a:off x="7237413" y="5591175"/>
              <a:ext cx="542925" cy="350838"/>
            </a:xfrm>
            <a:prstGeom prst="rightArrow">
              <a:avLst>
                <a:gd name="adj1" fmla="val 50000"/>
                <a:gd name="adj2" fmla="val 38688"/>
              </a:avLst>
            </a:prstGeom>
            <a:solidFill>
              <a:srgbClr val="333399"/>
            </a:solidFill>
            <a:ln w="12600" cap="sq">
              <a:solidFill>
                <a:srgbClr val="000000"/>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p>
          </p:txBody>
        </p:sp>
        <p:pic>
          <p:nvPicPr>
            <p:cNvPr id="32781" name="Picture 8"/>
            <p:cNvPicPr>
              <a:picLocks noChangeAspect="1" noChangeArrowheads="1"/>
            </p:cNvPicPr>
            <p:nvPr/>
          </p:nvPicPr>
          <p:blipFill>
            <a:blip r:embed="rId4">
              <a:extLst>
                <a:ext uri="{28A0092B-C50C-407E-A947-70E740481C1C}">
                  <a14:useLocalDpi xmlns:a14="http://schemas.microsoft.com/office/drawing/2010/main" val="0"/>
                </a:ext>
              </a:extLst>
            </a:blip>
            <a:srcRect r="66153" b="29173"/>
            <a:stretch>
              <a:fillRect/>
            </a:stretch>
          </p:blipFill>
          <p:spPr bwMode="auto">
            <a:xfrm>
              <a:off x="5256213" y="2825751"/>
              <a:ext cx="1952625"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2782" name="Picture 9"/>
            <p:cNvPicPr>
              <a:picLocks noChangeAspect="1" noChangeArrowheads="1"/>
            </p:cNvPicPr>
            <p:nvPr/>
          </p:nvPicPr>
          <p:blipFill>
            <a:blip r:embed="rId4">
              <a:extLst>
                <a:ext uri="{28A0092B-C50C-407E-A947-70E740481C1C}">
                  <a14:useLocalDpi xmlns:a14="http://schemas.microsoft.com/office/drawing/2010/main" val="0"/>
                </a:ext>
              </a:extLst>
            </a:blip>
            <a:srcRect l="66379" r="226" b="29173"/>
            <a:stretch>
              <a:fillRect/>
            </a:stretch>
          </p:blipFill>
          <p:spPr bwMode="auto">
            <a:xfrm>
              <a:off x="7824788" y="2825751"/>
              <a:ext cx="1927225"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83" name="AutoShape 10"/>
            <p:cNvSpPr>
              <a:spLocks noChangeArrowheads="1"/>
            </p:cNvSpPr>
            <p:nvPr/>
          </p:nvSpPr>
          <p:spPr bwMode="auto">
            <a:xfrm>
              <a:off x="7239001" y="3586164"/>
              <a:ext cx="542925" cy="350838"/>
            </a:xfrm>
            <a:prstGeom prst="rightArrow">
              <a:avLst>
                <a:gd name="adj1" fmla="val 50000"/>
                <a:gd name="adj2" fmla="val 38688"/>
              </a:avLst>
            </a:prstGeom>
            <a:solidFill>
              <a:srgbClr val="333399"/>
            </a:solidFill>
            <a:ln w="12600" cap="sq">
              <a:solidFill>
                <a:srgbClr val="000000"/>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p>
          </p:txBody>
        </p:sp>
        <p:pic>
          <p:nvPicPr>
            <p:cNvPr id="32778" name="Picture 12"/>
            <p:cNvPicPr>
              <a:picLocks noChangeAspect="1" noChangeArrowheads="1"/>
            </p:cNvPicPr>
            <p:nvPr/>
          </p:nvPicPr>
          <p:blipFill>
            <a:blip r:embed="rId5">
              <a:extLst>
                <a:ext uri="{28A0092B-C50C-407E-A947-70E740481C1C}">
                  <a14:useLocalDpi xmlns:a14="http://schemas.microsoft.com/office/drawing/2010/main" val="0"/>
                </a:ext>
              </a:extLst>
            </a:blip>
            <a:srcRect r="60219" b="51291"/>
            <a:stretch>
              <a:fillRect/>
            </a:stretch>
          </p:blipFill>
          <p:spPr bwMode="auto">
            <a:xfrm>
              <a:off x="2389189" y="2878139"/>
              <a:ext cx="2520950" cy="173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2779" name="Picture 13"/>
            <p:cNvPicPr>
              <a:picLocks noChangeAspect="1" noChangeArrowheads="1"/>
            </p:cNvPicPr>
            <p:nvPr/>
          </p:nvPicPr>
          <p:blipFill>
            <a:blip r:embed="rId5">
              <a:extLst>
                <a:ext uri="{28A0092B-C50C-407E-A947-70E740481C1C}">
                  <a14:useLocalDpi xmlns:a14="http://schemas.microsoft.com/office/drawing/2010/main" val="0"/>
                </a:ext>
              </a:extLst>
            </a:blip>
            <a:srcRect l="39461" t="48575" r="20230" b="2271"/>
            <a:stretch>
              <a:fillRect/>
            </a:stretch>
          </p:blipFill>
          <p:spPr bwMode="auto">
            <a:xfrm>
              <a:off x="2373314" y="5072064"/>
              <a:ext cx="2554287" cy="175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80" name="AutoShape 14"/>
            <p:cNvSpPr>
              <a:spLocks noChangeArrowheads="1"/>
            </p:cNvSpPr>
            <p:nvPr/>
          </p:nvSpPr>
          <p:spPr bwMode="auto">
            <a:xfrm>
              <a:off x="3425826" y="4668839"/>
              <a:ext cx="447675" cy="398462"/>
            </a:xfrm>
            <a:prstGeom prst="downArrow">
              <a:avLst>
                <a:gd name="adj1" fmla="val 50000"/>
                <a:gd name="adj2" fmla="val 25000"/>
              </a:avLst>
            </a:prstGeom>
            <a:solidFill>
              <a:srgbClr val="333399">
                <a:alpha val="89803"/>
              </a:srgbClr>
            </a:solidFill>
            <a:ln w="12600" cap="sq">
              <a:solidFill>
                <a:srgbClr val="000000"/>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6866" name="Text Box 1"/>
          <p:cNvSpPr txBox="1">
            <a:spLocks noChangeArrowheads="1"/>
          </p:cNvSpPr>
          <p:nvPr/>
        </p:nvSpPr>
        <p:spPr bwMode="auto">
          <a:xfrm>
            <a:off x="1687669" y="624110"/>
            <a:ext cx="4137059" cy="1280890"/>
          </a:xfrm>
          <a:prstGeom prst="rect">
            <a:avLst/>
          </a:prstGeom>
        </p:spPr>
        <p:txBody>
          <a:bodyPr vert="horz" lIns="91440" tIns="45720" rIns="91440" bIns="45720" rtlCol="0" anchor="t">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spcBef>
                <a:spcPct val="0"/>
              </a:spcBef>
              <a:spcAft>
                <a:spcPts val="600"/>
              </a:spcAft>
              <a:buSzPct val="100000"/>
            </a:pPr>
            <a:r>
              <a:rPr lang="en-US" sz="3200">
                <a:solidFill>
                  <a:schemeClr val="tx1">
                    <a:lumMod val="85000"/>
                    <a:lumOff val="15000"/>
                  </a:schemeClr>
                </a:solidFill>
                <a:latin typeface="+mj-lt"/>
                <a:ea typeface="+mj-ea"/>
                <a:cs typeface="+mj-cs"/>
              </a:rPr>
              <a:t>Artistic Effects</a:t>
            </a:r>
          </a:p>
        </p:txBody>
      </p:sp>
      <p:sp>
        <p:nvSpPr>
          <p:cNvPr id="36867" name="Text Box 2"/>
          <p:cNvSpPr txBox="1">
            <a:spLocks noChangeArrowheads="1"/>
          </p:cNvSpPr>
          <p:nvPr/>
        </p:nvSpPr>
        <p:spPr bwMode="auto">
          <a:xfrm>
            <a:off x="1683956" y="2133600"/>
            <a:ext cx="4140772" cy="377762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lIns="91440" tIns="45720" rIns="91440" bIns="45720" rtlCol="0">
            <a:normAutofit/>
          </a:bodyPr>
          <a:lstStyle>
            <a:lvl1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9pPr>
          </a:lstStyle>
          <a:p>
            <a:pPr>
              <a:spcBef>
                <a:spcPts val="1000"/>
              </a:spcBef>
              <a:buClr>
                <a:schemeClr val="accent1"/>
              </a:buClr>
              <a:buSzPct val="100000"/>
              <a:buFont typeface="Wingdings 3" charset="2"/>
              <a:buChar char=""/>
            </a:pPr>
            <a:r>
              <a:rPr lang="en-US" sz="1600">
                <a:solidFill>
                  <a:schemeClr val="tx1"/>
                </a:solidFill>
                <a:latin typeface="+mn-lt"/>
                <a:ea typeface="+mn-ea"/>
              </a:rPr>
              <a:t>Artistic effects are used to make images more visually appealing, to </a:t>
            </a:r>
            <a:r>
              <a:rPr lang="en-US" sz="1600" b="1">
                <a:solidFill>
                  <a:schemeClr val="tx1"/>
                </a:solidFill>
                <a:latin typeface="+mn-lt"/>
                <a:ea typeface="+mn-ea"/>
              </a:rPr>
              <a:t>add special effects</a:t>
            </a:r>
            <a:r>
              <a:rPr lang="en-US" sz="1600">
                <a:solidFill>
                  <a:schemeClr val="tx1"/>
                </a:solidFill>
                <a:latin typeface="+mn-lt"/>
                <a:ea typeface="+mn-ea"/>
              </a:rPr>
              <a:t> and to make </a:t>
            </a:r>
            <a:r>
              <a:rPr lang="en-US" sz="1600" b="1">
                <a:solidFill>
                  <a:schemeClr val="tx1"/>
                </a:solidFill>
                <a:latin typeface="+mn-lt"/>
                <a:ea typeface="+mn-ea"/>
              </a:rPr>
              <a:t>composite images</a:t>
            </a:r>
          </a:p>
        </p:txBody>
      </p:sp>
      <p:pic>
        <p:nvPicPr>
          <p:cNvPr id="3686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21" r="29085" b="-2"/>
          <a:stretch/>
        </p:blipFill>
        <p:spPr bwMode="auto">
          <a:xfrm>
            <a:off x="6106666" y="623190"/>
            <a:ext cx="2647024" cy="2563582"/>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495" r="2" b="2"/>
          <a:stretch/>
        </p:blipFill>
        <p:spPr bwMode="auto">
          <a:xfrm>
            <a:off x="8896519" y="623190"/>
            <a:ext cx="2647024" cy="2563582"/>
          </a:xfrm>
          <a:prstGeom prst="rect">
            <a:avLst/>
          </a:prstGeom>
          <a:noFill/>
          <a:extLst>
            <a:ext uri="{909E8E84-426E-40DD-AFC4-6F175D3DCCD1}">
              <a14:hiddenFill xmlns:a14="http://schemas.microsoft.com/office/drawing/2010/main">
                <a:solidFill>
                  <a:srgbClr val="FFFFFF"/>
                </a:solidFill>
              </a14:hiddenFill>
            </a:ext>
          </a:extLst>
        </p:spPr>
      </p:pic>
      <p:pic>
        <p:nvPicPr>
          <p:cNvPr id="36871"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23893" r="18028" b="3"/>
          <a:stretch/>
        </p:blipFill>
        <p:spPr bwMode="auto">
          <a:xfrm>
            <a:off x="6106666" y="3328978"/>
            <a:ext cx="2647024" cy="2563582"/>
          </a:xfrm>
          <a:prstGeom prst="rect">
            <a:avLst/>
          </a:prstGeom>
          <a:noFill/>
          <a:extLst>
            <a:ext uri="{909E8E84-426E-40DD-AFC4-6F175D3DCCD1}">
              <a14:hiddenFill xmlns:a14="http://schemas.microsoft.com/office/drawing/2010/main">
                <a:solidFill>
                  <a:srgbClr val="FFFFFF"/>
                </a:solidFill>
              </a14:hiddenFill>
            </a:ext>
          </a:extLst>
        </p:spPr>
      </p:pic>
      <p:pic>
        <p:nvPicPr>
          <p:cNvPr id="36869"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11382" r="14794" b="5"/>
          <a:stretch/>
        </p:blipFill>
        <p:spPr bwMode="auto">
          <a:xfrm>
            <a:off x="8896519" y="3328978"/>
            <a:ext cx="2647024" cy="2563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29016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39DB9-BFE3-0CE5-997C-FDA1B3DFFADC}"/>
              </a:ext>
            </a:extLst>
          </p:cNvPr>
          <p:cNvSpPr>
            <a:spLocks noGrp="1"/>
          </p:cNvSpPr>
          <p:nvPr>
            <p:ph type="title"/>
          </p:nvPr>
        </p:nvSpPr>
        <p:spPr>
          <a:xfrm>
            <a:off x="6483096" y="624110"/>
            <a:ext cx="5021516" cy="1280890"/>
          </a:xfrm>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3BB83959-9652-4DDB-B83A-EF6ED64EFBB8}"/>
              </a:ext>
            </a:extLst>
          </p:cNvPr>
          <p:cNvSpPr>
            <a:spLocks noGrp="1"/>
          </p:cNvSpPr>
          <p:nvPr>
            <p:ph idx="1"/>
          </p:nvPr>
        </p:nvSpPr>
        <p:spPr>
          <a:xfrm>
            <a:off x="6438191" y="2133600"/>
            <a:ext cx="5066419" cy="3777622"/>
          </a:xfrm>
        </p:spPr>
        <p:txBody>
          <a:bodyPr vert="horz" lIns="91440" tIns="45720" rIns="91440" bIns="45720" rtlCol="0" anchor="t">
            <a:normAutofit/>
          </a:bodyPr>
          <a:lstStyle/>
          <a:p>
            <a:pPr>
              <a:spcBef>
                <a:spcPts val="800"/>
              </a:spcBef>
              <a:buSzPct val="100000"/>
            </a:pPr>
            <a:r>
              <a:rPr lang="en-IE" i="1" dirty="0"/>
              <a:t>“One picture is worth more than ten thousand words” </a:t>
            </a:r>
            <a:r>
              <a:rPr lang="en-IE" dirty="0"/>
              <a:t>By Confucius</a:t>
            </a:r>
            <a:endParaRPr lang="en-US" dirty="0"/>
          </a:p>
          <a:p>
            <a:pPr marL="0" indent="0">
              <a:spcBef>
                <a:spcPts val="800"/>
              </a:spcBef>
              <a:buNone/>
            </a:pPr>
            <a:endParaRPr lang="en-IE"/>
          </a:p>
          <a:p>
            <a:pPr>
              <a:spcBef>
                <a:spcPts val="800"/>
              </a:spcBef>
              <a:buSzPct val="100000"/>
            </a:pPr>
            <a:endParaRPr lang="en-IE" i="1" dirty="0"/>
          </a:p>
        </p:txBody>
      </p:sp>
      <p:pic>
        <p:nvPicPr>
          <p:cNvPr id="23554" name="Picture 2" descr="The 2570th birth anniversary of Chinese sage Confucius - CGT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51" r="8132"/>
          <a:stretch/>
        </p:blipFill>
        <p:spPr bwMode="auto">
          <a:xfrm>
            <a:off x="-1555" y="1731"/>
            <a:ext cx="467109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88908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1"/>
          <p:cNvSpPr txBox="1">
            <a:spLocks noChangeArrowheads="1"/>
          </p:cNvSpPr>
          <p:nvPr/>
        </p:nvSpPr>
        <p:spPr bwMode="auto">
          <a:xfrm>
            <a:off x="2162176" y="0"/>
            <a:ext cx="8505825" cy="1231900"/>
          </a:xfrm>
          <a:prstGeom prst="rect">
            <a:avLst/>
          </a:prstGeom>
        </p:spPr>
        <p:txBody>
          <a:bodyPr vert="horz" lIns="91440" tIns="45720" rIns="91440" bIns="45720" rtlCol="0" anchor="t">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spcBef>
                <a:spcPct val="0"/>
              </a:spcBef>
              <a:spcAft>
                <a:spcPts val="600"/>
              </a:spcAft>
              <a:buSzPct val="100000"/>
            </a:pPr>
            <a:r>
              <a:rPr lang="en-IE" sz="3600" dirty="0">
                <a:solidFill>
                  <a:schemeClr val="tx1">
                    <a:lumMod val="85000"/>
                    <a:lumOff val="15000"/>
                  </a:schemeClr>
                </a:solidFill>
                <a:latin typeface="+mj-lt"/>
                <a:ea typeface="+mj-ea"/>
                <a:cs typeface="+mj-cs"/>
              </a:rPr>
              <a:t>Medicine</a:t>
            </a:r>
          </a:p>
        </p:txBody>
      </p:sp>
      <p:sp>
        <p:nvSpPr>
          <p:cNvPr id="38915" name="Text Box 2"/>
          <p:cNvSpPr txBox="1">
            <a:spLocks noChangeArrowheads="1"/>
          </p:cNvSpPr>
          <p:nvPr/>
        </p:nvSpPr>
        <p:spPr bwMode="auto">
          <a:xfrm>
            <a:off x="1981200" y="1323604"/>
            <a:ext cx="8229600" cy="2110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40" tIns="45720" rIns="91440" bIns="45720" anchor="t"/>
          <a:lstStyle>
            <a:lvl1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1pPr>
            <a:lvl2pPr marL="825500">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9pPr>
          </a:lstStyle>
          <a:p>
            <a:pPr>
              <a:spcBef>
                <a:spcPts val="800"/>
              </a:spcBef>
              <a:buSzPct val="100000"/>
            </a:pPr>
            <a:r>
              <a:rPr lang="en-US" sz="2800" dirty="0">
                <a:solidFill>
                  <a:srgbClr val="000000"/>
                </a:solidFill>
                <a:latin typeface="Arial"/>
                <a:ea typeface="ＭＳ Ｐゴシック"/>
                <a:cs typeface="Arial"/>
              </a:rPr>
              <a:t>Take slice from MRI scan of canine heart, and find boundaries between types of tissue</a:t>
            </a:r>
          </a:p>
          <a:p>
            <a:pPr lvl="1">
              <a:spcBef>
                <a:spcPts val="700"/>
              </a:spcBef>
              <a:buClr>
                <a:srgbClr val="000000"/>
              </a:buClr>
              <a:buSzPct val="100000"/>
              <a:buFont typeface="Arial" panose="020B0604020202020204" pitchFamily="34" charset="0"/>
              <a:buChar char="–"/>
            </a:pPr>
            <a:r>
              <a:rPr lang="en-US" dirty="0">
                <a:solidFill>
                  <a:srgbClr val="000000"/>
                </a:solidFill>
                <a:latin typeface="Arial"/>
                <a:ea typeface="ＭＳ Ｐゴシック"/>
                <a:cs typeface="Arial"/>
              </a:rPr>
              <a:t>Image with gray levels representing tissue density</a:t>
            </a:r>
          </a:p>
          <a:p>
            <a:pPr lvl="1">
              <a:spcBef>
                <a:spcPts val="700"/>
              </a:spcBef>
              <a:buClr>
                <a:srgbClr val="000000"/>
              </a:buClr>
              <a:buSzPct val="100000"/>
              <a:buFont typeface="Arial" panose="020B0604020202020204" pitchFamily="34" charset="0"/>
              <a:buChar char="–"/>
            </a:pPr>
            <a:r>
              <a:rPr lang="en-US" dirty="0">
                <a:solidFill>
                  <a:srgbClr val="000000"/>
                </a:solidFill>
                <a:latin typeface="Arial"/>
                <a:ea typeface="ＭＳ Ｐゴシック"/>
                <a:cs typeface="Arial"/>
              </a:rPr>
              <a:t>Use a suitable filter to highlight edges</a:t>
            </a:r>
          </a:p>
        </p:txBody>
      </p:sp>
      <p:sp>
        <p:nvSpPr>
          <p:cNvPr id="38918" name="Text Box 5"/>
          <p:cNvSpPr txBox="1">
            <a:spLocks noChangeArrowheads="1"/>
          </p:cNvSpPr>
          <p:nvPr/>
        </p:nvSpPr>
        <p:spPr bwMode="auto">
          <a:xfrm>
            <a:off x="2459038" y="6356351"/>
            <a:ext cx="3454400"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a:spcBef>
                <a:spcPts val="1000"/>
              </a:spcBef>
              <a:buSzPct val="100000"/>
            </a:pPr>
            <a:r>
              <a:rPr lang="en-US" sz="1600">
                <a:solidFill>
                  <a:srgbClr val="000000"/>
                </a:solidFill>
                <a:latin typeface="Times New Roman" panose="02020603050405020304" pitchFamily="18" charset="0"/>
              </a:rPr>
              <a:t>Original MRI Image of a Dog Heart</a:t>
            </a:r>
          </a:p>
        </p:txBody>
      </p:sp>
      <p:sp>
        <p:nvSpPr>
          <p:cNvPr id="38919" name="Text Box 6"/>
          <p:cNvSpPr txBox="1">
            <a:spLocks noChangeArrowheads="1"/>
          </p:cNvSpPr>
          <p:nvPr/>
        </p:nvSpPr>
        <p:spPr bwMode="auto">
          <a:xfrm>
            <a:off x="6359525" y="6413501"/>
            <a:ext cx="3454400"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a:spcBef>
                <a:spcPts val="1000"/>
              </a:spcBef>
              <a:buSzPct val="100000"/>
            </a:pPr>
            <a:r>
              <a:rPr lang="en-US" sz="1600">
                <a:solidFill>
                  <a:srgbClr val="000000"/>
                </a:solidFill>
                <a:latin typeface="Times New Roman" panose="02020603050405020304" pitchFamily="18" charset="0"/>
              </a:rPr>
              <a:t>Edge Detection Image</a:t>
            </a:r>
          </a:p>
        </p:txBody>
      </p:sp>
      <p:grpSp>
        <p:nvGrpSpPr>
          <p:cNvPr id="2" name="Group 1">
            <a:extLst>
              <a:ext uri="{FF2B5EF4-FFF2-40B4-BE49-F238E27FC236}">
                <a16:creationId xmlns:a16="http://schemas.microsoft.com/office/drawing/2014/main" id="{F240C38A-0B40-45E3-1CBD-8DD0B622246C}"/>
              </a:ext>
            </a:extLst>
          </p:cNvPr>
          <p:cNvGrpSpPr/>
          <p:nvPr/>
        </p:nvGrpSpPr>
        <p:grpSpPr>
          <a:xfrm>
            <a:off x="2564555" y="3672713"/>
            <a:ext cx="7181851" cy="2500312"/>
            <a:chOff x="2544763" y="3989388"/>
            <a:chExt cx="7181851" cy="2500312"/>
          </a:xfrm>
        </p:grpSpPr>
        <p:pic>
          <p:nvPicPr>
            <p:cNvPr id="38916" name="Picture 3"/>
            <p:cNvPicPr>
              <a:picLocks noChangeAspect="1" noChangeArrowheads="1"/>
            </p:cNvPicPr>
            <p:nvPr/>
          </p:nvPicPr>
          <p:blipFill>
            <a:blip r:embed="rId3">
              <a:extLst>
                <a:ext uri="{28A0092B-C50C-407E-A947-70E740481C1C}">
                  <a14:useLocalDpi xmlns:a14="http://schemas.microsoft.com/office/drawing/2010/main" val="0"/>
                </a:ext>
              </a:extLst>
            </a:blip>
            <a:srcRect t="53271" b="7062"/>
            <a:stretch>
              <a:fillRect/>
            </a:stretch>
          </p:blipFill>
          <p:spPr bwMode="auto">
            <a:xfrm>
              <a:off x="6445251" y="3989388"/>
              <a:ext cx="3281363"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8917" name="Picture 4"/>
            <p:cNvPicPr>
              <a:picLocks noChangeAspect="1" noChangeArrowheads="1"/>
            </p:cNvPicPr>
            <p:nvPr/>
          </p:nvPicPr>
          <p:blipFill>
            <a:blip r:embed="rId3">
              <a:extLst>
                <a:ext uri="{28A0092B-C50C-407E-A947-70E740481C1C}">
                  <a14:useLocalDpi xmlns:a14="http://schemas.microsoft.com/office/drawing/2010/main" val="0"/>
                </a:ext>
              </a:extLst>
            </a:blip>
            <a:srcRect b="60333"/>
            <a:stretch>
              <a:fillRect/>
            </a:stretch>
          </p:blipFill>
          <p:spPr bwMode="auto">
            <a:xfrm>
              <a:off x="2544763" y="3989388"/>
              <a:ext cx="3281362"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cxnSp>
          <p:nvCxnSpPr>
            <p:cNvPr id="38920" name="AutoShape 7"/>
            <p:cNvCxnSpPr>
              <a:cxnSpLocks noChangeShapeType="1"/>
            </p:cNvCxnSpPr>
            <p:nvPr/>
          </p:nvCxnSpPr>
          <p:spPr bwMode="auto">
            <a:xfrm>
              <a:off x="5826126" y="5240339"/>
              <a:ext cx="620713" cy="1587"/>
            </a:xfrm>
            <a:prstGeom prst="straightConnector1">
              <a:avLst/>
            </a:prstGeom>
            <a:noFill/>
            <a:ln w="63360" cap="sq">
              <a:solidFill>
                <a:srgbClr val="000000"/>
              </a:solidFill>
              <a:miter lim="800000"/>
              <a:headEnd/>
              <a:tailEnd type="triangle" w="med" len="lg"/>
            </a:ln>
            <a:extLst>
              <a:ext uri="{909E8E84-426E-40DD-AFC4-6F175D3DCCD1}">
                <a14:hiddenFill xmlns:a14="http://schemas.microsoft.com/office/drawing/2010/main">
                  <a:noFill/>
                </a14:hiddenFill>
              </a:ext>
            </a:extLst>
          </p:spPr>
        </p:cxn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2" name="Group 11">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3"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4"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6"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7"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8"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9"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1"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2"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3"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4"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6" name="Group 25">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7"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8"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9"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0"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1"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2"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3"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4"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5"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6"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7"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8"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a:extLst>
              <a:ext uri="{FF2B5EF4-FFF2-40B4-BE49-F238E27FC236}">
                <a16:creationId xmlns:a16="http://schemas.microsoft.com/office/drawing/2014/main" id="{C75CD75D-9560-47AB-59E5-7CFF6E676A0E}"/>
              </a:ext>
            </a:extLst>
          </p:cNvPr>
          <p:cNvSpPr>
            <a:spLocks noGrp="1"/>
          </p:cNvSpPr>
          <p:nvPr>
            <p:ph type="title"/>
          </p:nvPr>
        </p:nvSpPr>
        <p:spPr>
          <a:xfrm>
            <a:off x="6483096" y="624110"/>
            <a:ext cx="5021516" cy="1280890"/>
          </a:xfrm>
        </p:spPr>
        <p:txBody>
          <a:bodyPr>
            <a:normAutofit/>
          </a:bodyPr>
          <a:lstStyle/>
          <a:p>
            <a:r>
              <a:rPr lang="en-US" b="1">
                <a:ea typeface="+mj-lt"/>
                <a:cs typeface="+mj-lt"/>
              </a:rPr>
              <a:t>Human Life Saviour’s</a:t>
            </a:r>
            <a:endParaRPr lang="en-US"/>
          </a:p>
        </p:txBody>
      </p:sp>
      <p:sp>
        <p:nvSpPr>
          <p:cNvPr id="40" name="Rectangle 39">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2"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Scan of a human brain in a neurology clinic">
            <a:extLst>
              <a:ext uri="{FF2B5EF4-FFF2-40B4-BE49-F238E27FC236}">
                <a16:creationId xmlns:a16="http://schemas.microsoft.com/office/drawing/2014/main" id="{A65E2540-D26F-A78E-F40F-766E5F81F912}"/>
              </a:ext>
            </a:extLst>
          </p:cNvPr>
          <p:cNvPicPr>
            <a:picLocks noChangeAspect="1"/>
          </p:cNvPicPr>
          <p:nvPr/>
        </p:nvPicPr>
        <p:blipFill rotWithShape="1">
          <a:blip r:embed="rId2"/>
          <a:srcRect l="48916"/>
          <a:stretch/>
        </p:blipFill>
        <p:spPr>
          <a:xfrm>
            <a:off x="-1555" y="1731"/>
            <a:ext cx="4671091" cy="6858000"/>
          </a:xfrm>
          <a:prstGeom prst="rect">
            <a:avLst/>
          </a:prstGeom>
        </p:spPr>
      </p:pic>
      <p:sp>
        <p:nvSpPr>
          <p:cNvPr id="3" name="Content Placeholder 2">
            <a:extLst>
              <a:ext uri="{FF2B5EF4-FFF2-40B4-BE49-F238E27FC236}">
                <a16:creationId xmlns:a16="http://schemas.microsoft.com/office/drawing/2014/main" id="{CEBD0BC2-AA0A-37E5-B36D-7838E60CCF29}"/>
              </a:ext>
            </a:extLst>
          </p:cNvPr>
          <p:cNvSpPr>
            <a:spLocks noGrp="1"/>
          </p:cNvSpPr>
          <p:nvPr>
            <p:ph idx="1"/>
          </p:nvPr>
        </p:nvSpPr>
        <p:spPr>
          <a:xfrm>
            <a:off x="6438191" y="2133600"/>
            <a:ext cx="5066419" cy="3777622"/>
          </a:xfrm>
        </p:spPr>
        <p:txBody>
          <a:bodyPr vert="horz" lIns="91440" tIns="45720" rIns="91440" bIns="45720" rtlCol="0" anchor="t">
            <a:normAutofit/>
          </a:bodyPr>
          <a:lstStyle/>
          <a:p>
            <a:pPr marL="0" indent="0">
              <a:buNone/>
            </a:pPr>
            <a:r>
              <a:rPr lang="en-US" dirty="0">
                <a:ea typeface="+mn-lt"/>
                <a:cs typeface="+mn-lt"/>
              </a:rPr>
              <a:t>Subtype of MGMT Prediction Using MRI’ this project uses MRI scans and genetics to predict the subtype of a gene called MGMT, which is associated with the response to cancer treatment. By analyzing both the MRI and the patient's genetic information, doctors can determine the subtype of the MGMT gene and create more personalized treatment plans.</a:t>
            </a:r>
            <a:endParaRPr lang="en-US" dirty="0"/>
          </a:p>
        </p:txBody>
      </p:sp>
    </p:spTree>
    <p:extLst>
      <p:ext uri="{BB962C8B-B14F-4D97-AF65-F5344CB8AC3E}">
        <p14:creationId xmlns:p14="http://schemas.microsoft.com/office/powerpoint/2010/main" val="558023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4818" name="Text Box 1"/>
          <p:cNvSpPr txBox="1">
            <a:spLocks noChangeArrowheads="1"/>
          </p:cNvSpPr>
          <p:nvPr/>
        </p:nvSpPr>
        <p:spPr bwMode="auto">
          <a:xfrm>
            <a:off x="1549769" y="674794"/>
            <a:ext cx="5609707" cy="903635"/>
          </a:xfrm>
          <a:prstGeom prst="rect">
            <a:avLst/>
          </a:prstGeom>
        </p:spPr>
        <p:txBody>
          <a:bodyPr vert="horz" lIns="91440" tIns="45720" rIns="91440" bIns="45720" rtlCol="0" anchor="t">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spcBef>
                <a:spcPct val="0"/>
              </a:spcBef>
              <a:spcAft>
                <a:spcPts val="600"/>
              </a:spcAft>
              <a:buSzPct val="100000"/>
            </a:pPr>
            <a:r>
              <a:rPr lang="en-US" sz="3600">
                <a:solidFill>
                  <a:schemeClr val="tx1">
                    <a:lumMod val="85000"/>
                    <a:lumOff val="15000"/>
                  </a:schemeClr>
                </a:solidFill>
                <a:latin typeface="+mj-lt"/>
                <a:ea typeface="+mj-ea"/>
                <a:cs typeface="+mj-cs"/>
              </a:rPr>
              <a:t>The Hubble Telescope</a:t>
            </a:r>
          </a:p>
        </p:txBody>
      </p:sp>
      <p:sp>
        <p:nvSpPr>
          <p:cNvPr id="34819" name="Text Box 2"/>
          <p:cNvSpPr txBox="1">
            <a:spLocks noChangeArrowheads="1"/>
          </p:cNvSpPr>
          <p:nvPr/>
        </p:nvSpPr>
        <p:spPr bwMode="auto">
          <a:xfrm>
            <a:off x="649225" y="2133600"/>
            <a:ext cx="3650278" cy="375925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lIns="91440" tIns="45720" rIns="91440" bIns="45720" rtlCol="0">
            <a:normAutofit/>
          </a:bodyPr>
          <a:lstStyle>
            <a:lvl1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9pPr>
          </a:lstStyle>
          <a:p>
            <a:pPr>
              <a:lnSpc>
                <a:spcPct val="90000"/>
              </a:lnSpc>
              <a:spcBef>
                <a:spcPts val="1000"/>
              </a:spcBef>
              <a:buClr>
                <a:schemeClr val="accent1"/>
              </a:buClr>
              <a:buSzPct val="100000"/>
              <a:buFont typeface="Wingdings 3" charset="2"/>
              <a:buChar char=""/>
            </a:pPr>
            <a:r>
              <a:rPr lang="en-US" sz="2000">
                <a:solidFill>
                  <a:schemeClr val="tx1">
                    <a:lumMod val="75000"/>
                    <a:lumOff val="25000"/>
                  </a:schemeClr>
                </a:solidFill>
                <a:latin typeface="+mn-lt"/>
                <a:ea typeface="+mn-ea"/>
              </a:rPr>
              <a:t>Launched in 1990 the Hubble </a:t>
            </a:r>
            <a:br>
              <a:rPr lang="en-US" sz="2000">
                <a:solidFill>
                  <a:schemeClr val="tx1">
                    <a:lumMod val="75000"/>
                    <a:lumOff val="25000"/>
                  </a:schemeClr>
                </a:solidFill>
                <a:latin typeface="+mn-lt"/>
                <a:ea typeface="+mn-ea"/>
              </a:rPr>
            </a:br>
            <a:r>
              <a:rPr lang="en-US" sz="2000">
                <a:solidFill>
                  <a:schemeClr val="tx1">
                    <a:lumMod val="75000"/>
                    <a:lumOff val="25000"/>
                  </a:schemeClr>
                </a:solidFill>
                <a:latin typeface="+mn-lt"/>
                <a:ea typeface="+mn-ea"/>
              </a:rPr>
              <a:t>telescope can take images of </a:t>
            </a:r>
            <a:br>
              <a:rPr lang="en-US" sz="2000">
                <a:solidFill>
                  <a:schemeClr val="tx1">
                    <a:lumMod val="75000"/>
                    <a:lumOff val="25000"/>
                  </a:schemeClr>
                </a:solidFill>
                <a:latin typeface="+mn-lt"/>
                <a:ea typeface="+mn-ea"/>
              </a:rPr>
            </a:br>
            <a:r>
              <a:rPr lang="en-US" sz="2000">
                <a:solidFill>
                  <a:schemeClr val="tx1">
                    <a:lumMod val="75000"/>
                    <a:lumOff val="25000"/>
                  </a:schemeClr>
                </a:solidFill>
                <a:latin typeface="+mn-lt"/>
                <a:ea typeface="+mn-ea"/>
              </a:rPr>
              <a:t>very distant objects</a:t>
            </a:r>
          </a:p>
          <a:p>
            <a:pPr>
              <a:lnSpc>
                <a:spcPct val="90000"/>
              </a:lnSpc>
              <a:spcBef>
                <a:spcPts val="1000"/>
              </a:spcBef>
              <a:buClr>
                <a:schemeClr val="accent1"/>
              </a:buClr>
              <a:buSzPct val="100000"/>
              <a:buFont typeface="Wingdings 3" charset="2"/>
              <a:buChar char=""/>
            </a:pPr>
            <a:r>
              <a:rPr lang="en-US" sz="2000">
                <a:solidFill>
                  <a:schemeClr val="tx1">
                    <a:lumMod val="75000"/>
                    <a:lumOff val="25000"/>
                  </a:schemeClr>
                </a:solidFill>
                <a:latin typeface="+mn-lt"/>
                <a:ea typeface="+mn-ea"/>
              </a:rPr>
              <a:t>However, an </a:t>
            </a:r>
            <a:r>
              <a:rPr lang="en-US" sz="2000" b="1">
                <a:solidFill>
                  <a:schemeClr val="tx1">
                    <a:lumMod val="75000"/>
                    <a:lumOff val="25000"/>
                  </a:schemeClr>
                </a:solidFill>
                <a:latin typeface="+mn-lt"/>
                <a:ea typeface="+mn-ea"/>
              </a:rPr>
              <a:t>incorrect mirror</a:t>
            </a:r>
            <a:r>
              <a:rPr lang="en-US" sz="2000">
                <a:solidFill>
                  <a:schemeClr val="tx1">
                    <a:lumMod val="75000"/>
                    <a:lumOff val="25000"/>
                  </a:schemeClr>
                </a:solidFill>
                <a:latin typeface="+mn-lt"/>
                <a:ea typeface="+mn-ea"/>
              </a:rPr>
              <a:t> </a:t>
            </a:r>
            <a:br>
              <a:rPr lang="en-US" sz="2000">
                <a:solidFill>
                  <a:schemeClr val="tx1">
                    <a:lumMod val="75000"/>
                    <a:lumOff val="25000"/>
                  </a:schemeClr>
                </a:solidFill>
                <a:latin typeface="+mn-lt"/>
                <a:ea typeface="+mn-ea"/>
              </a:rPr>
            </a:br>
            <a:r>
              <a:rPr lang="en-US" sz="2000">
                <a:solidFill>
                  <a:schemeClr val="tx1">
                    <a:lumMod val="75000"/>
                    <a:lumOff val="25000"/>
                  </a:schemeClr>
                </a:solidFill>
                <a:latin typeface="+mn-lt"/>
                <a:ea typeface="+mn-ea"/>
              </a:rPr>
              <a:t>made many of Hubble’s </a:t>
            </a:r>
            <a:br>
              <a:rPr lang="en-US" sz="2000">
                <a:solidFill>
                  <a:schemeClr val="tx1">
                    <a:lumMod val="75000"/>
                    <a:lumOff val="25000"/>
                  </a:schemeClr>
                </a:solidFill>
                <a:latin typeface="+mn-lt"/>
                <a:ea typeface="+mn-ea"/>
              </a:rPr>
            </a:br>
            <a:r>
              <a:rPr lang="en-US" sz="2000">
                <a:solidFill>
                  <a:schemeClr val="tx1">
                    <a:lumMod val="75000"/>
                    <a:lumOff val="25000"/>
                  </a:schemeClr>
                </a:solidFill>
                <a:latin typeface="+mn-lt"/>
                <a:ea typeface="+mn-ea"/>
              </a:rPr>
              <a:t>images useless</a:t>
            </a:r>
          </a:p>
          <a:p>
            <a:pPr>
              <a:lnSpc>
                <a:spcPct val="90000"/>
              </a:lnSpc>
              <a:spcBef>
                <a:spcPts val="1000"/>
              </a:spcBef>
              <a:buClr>
                <a:schemeClr val="accent1"/>
              </a:buClr>
              <a:buSzPct val="100000"/>
              <a:buFont typeface="Wingdings 3" charset="2"/>
              <a:buChar char=""/>
            </a:pPr>
            <a:r>
              <a:rPr lang="en-US" sz="2000" b="1">
                <a:solidFill>
                  <a:schemeClr val="tx1">
                    <a:lumMod val="75000"/>
                    <a:lumOff val="25000"/>
                  </a:schemeClr>
                </a:solidFill>
                <a:latin typeface="+mn-lt"/>
                <a:ea typeface="+mn-ea"/>
              </a:rPr>
              <a:t>Image processing </a:t>
            </a:r>
            <a:br>
              <a:rPr lang="en-US" sz="2000" b="1">
                <a:solidFill>
                  <a:schemeClr val="tx1">
                    <a:lumMod val="75000"/>
                    <a:lumOff val="25000"/>
                  </a:schemeClr>
                </a:solidFill>
                <a:latin typeface="+mn-lt"/>
                <a:ea typeface="+mn-ea"/>
              </a:rPr>
            </a:br>
            <a:r>
              <a:rPr lang="en-US" sz="2000" b="1">
                <a:solidFill>
                  <a:schemeClr val="tx1">
                    <a:lumMod val="75000"/>
                    <a:lumOff val="25000"/>
                  </a:schemeClr>
                </a:solidFill>
                <a:latin typeface="+mn-lt"/>
                <a:ea typeface="+mn-ea"/>
              </a:rPr>
              <a:t>techniques</a:t>
            </a:r>
            <a:r>
              <a:rPr lang="en-US" sz="2000">
                <a:solidFill>
                  <a:schemeClr val="tx1">
                    <a:lumMod val="75000"/>
                    <a:lumOff val="25000"/>
                  </a:schemeClr>
                </a:solidFill>
                <a:latin typeface="+mn-lt"/>
                <a:ea typeface="+mn-ea"/>
              </a:rPr>
              <a:t> were </a:t>
            </a:r>
            <a:br>
              <a:rPr lang="en-US" sz="2000">
                <a:solidFill>
                  <a:schemeClr val="tx1">
                    <a:lumMod val="75000"/>
                    <a:lumOff val="25000"/>
                  </a:schemeClr>
                </a:solidFill>
                <a:latin typeface="+mn-lt"/>
                <a:ea typeface="+mn-ea"/>
              </a:rPr>
            </a:br>
            <a:r>
              <a:rPr lang="en-US" sz="2000">
                <a:solidFill>
                  <a:schemeClr val="tx1">
                    <a:lumMod val="75000"/>
                    <a:lumOff val="25000"/>
                  </a:schemeClr>
                </a:solidFill>
                <a:latin typeface="+mn-lt"/>
                <a:ea typeface="+mn-ea"/>
              </a:rPr>
              <a:t>used to fix this</a:t>
            </a:r>
          </a:p>
        </p:txBody>
      </p:sp>
      <p:sp>
        <p:nvSpPr>
          <p:cNvPr id="34822" name="AutoShape 5"/>
          <p:cNvSpPr>
            <a:spLocks noChangeArrowheads="1"/>
          </p:cNvSpPr>
          <p:nvPr/>
        </p:nvSpPr>
        <p:spPr bwMode="auto">
          <a:xfrm>
            <a:off x="7848601" y="5149851"/>
            <a:ext cx="625475" cy="417513"/>
          </a:xfrm>
          <a:prstGeom prst="rightArrow">
            <a:avLst>
              <a:gd name="adj1" fmla="val 50000"/>
              <a:gd name="adj2" fmla="val 37452"/>
            </a:avLst>
          </a:prstGeom>
          <a:solidFill>
            <a:srgbClr val="00CCFF"/>
          </a:solidFill>
          <a:ln w="12600" cap="sq">
            <a:solidFill>
              <a:srgbClr val="FFFF00"/>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p>
        </p:txBody>
      </p:sp>
      <p:grpSp>
        <p:nvGrpSpPr>
          <p:cNvPr id="2" name="Group 1">
            <a:extLst>
              <a:ext uri="{FF2B5EF4-FFF2-40B4-BE49-F238E27FC236}">
                <a16:creationId xmlns:a16="http://schemas.microsoft.com/office/drawing/2014/main" id="{95D5D7B6-63CE-A5C0-A591-69A08491DE2E}"/>
              </a:ext>
            </a:extLst>
          </p:cNvPr>
          <p:cNvGrpSpPr/>
          <p:nvPr/>
        </p:nvGrpSpPr>
        <p:grpSpPr>
          <a:xfrm>
            <a:off x="5505556" y="640080"/>
            <a:ext cx="5181550" cy="5252774"/>
            <a:chOff x="5662614" y="1443039"/>
            <a:chExt cx="5081587" cy="5151436"/>
          </a:xfrm>
        </p:grpSpPr>
        <p:pic>
          <p:nvPicPr>
            <p:cNvPr id="3482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1100" y="1443039"/>
              <a:ext cx="2909888" cy="235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482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2614" y="3871913"/>
              <a:ext cx="5081587" cy="272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Text Box 2"/>
          <p:cNvSpPr txBox="1">
            <a:spLocks noChangeArrowheads="1"/>
          </p:cNvSpPr>
          <p:nvPr/>
        </p:nvSpPr>
        <p:spPr bwMode="auto">
          <a:xfrm>
            <a:off x="1981200" y="1333500"/>
            <a:ext cx="8229600" cy="212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40" tIns="45720" rIns="91440" bIns="45720" anchor="t"/>
          <a:lstStyle>
            <a:lvl1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1pPr>
            <a:lvl2pPr marL="825500">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9pPr>
          </a:lstStyle>
          <a:p>
            <a:pPr>
              <a:spcBef>
                <a:spcPts val="800"/>
              </a:spcBef>
              <a:buSzPct val="100000"/>
            </a:pPr>
            <a:r>
              <a:rPr lang="en-IE" dirty="0">
                <a:solidFill>
                  <a:srgbClr val="000000"/>
                </a:solidFill>
                <a:latin typeface="Arial"/>
                <a:ea typeface="ＭＳ Ｐゴシック"/>
                <a:cs typeface="Arial"/>
              </a:rPr>
              <a:t>Geographic Information Systems</a:t>
            </a:r>
          </a:p>
          <a:p>
            <a:pPr lvl="1">
              <a:spcBef>
                <a:spcPts val="700"/>
              </a:spcBef>
              <a:buClr>
                <a:srgbClr val="000000"/>
              </a:buClr>
              <a:buSzPct val="100000"/>
              <a:buFont typeface="Arial" panose="020B0604020202020204" pitchFamily="34" charset="0"/>
              <a:buChar char="–"/>
            </a:pPr>
            <a:r>
              <a:rPr lang="en-IE" sz="2000" dirty="0">
                <a:solidFill>
                  <a:srgbClr val="000000"/>
                </a:solidFill>
                <a:latin typeface="Arial"/>
                <a:ea typeface="ＭＳ Ｐゴシック"/>
                <a:cs typeface="Arial"/>
              </a:rPr>
              <a:t>Digital image processing techniques are used extensively to manipulate satellite imagery</a:t>
            </a:r>
          </a:p>
          <a:p>
            <a:pPr lvl="1">
              <a:spcBef>
                <a:spcPts val="700"/>
              </a:spcBef>
              <a:buClr>
                <a:srgbClr val="000000"/>
              </a:buClr>
              <a:buSzPct val="100000"/>
              <a:buFont typeface="Arial" panose="020B0604020202020204" pitchFamily="34" charset="0"/>
              <a:buChar char="–"/>
            </a:pPr>
            <a:r>
              <a:rPr lang="en-IE" sz="2000" dirty="0">
                <a:solidFill>
                  <a:srgbClr val="000000"/>
                </a:solidFill>
                <a:latin typeface="Arial"/>
                <a:ea typeface="ＭＳ Ｐゴシック"/>
                <a:cs typeface="Arial"/>
              </a:rPr>
              <a:t>Terrain classification</a:t>
            </a:r>
          </a:p>
          <a:p>
            <a:pPr lvl="1">
              <a:spcBef>
                <a:spcPts val="700"/>
              </a:spcBef>
              <a:buClr>
                <a:srgbClr val="000000"/>
              </a:buClr>
              <a:buSzPct val="100000"/>
              <a:buFont typeface="Arial" panose="020B0604020202020204" pitchFamily="34" charset="0"/>
              <a:buChar char="–"/>
            </a:pPr>
            <a:r>
              <a:rPr lang="en-IE" sz="2000" dirty="0">
                <a:solidFill>
                  <a:srgbClr val="000000"/>
                </a:solidFill>
                <a:latin typeface="Arial"/>
                <a:ea typeface="ＭＳ Ｐゴシック"/>
                <a:cs typeface="Arial"/>
              </a:rPr>
              <a:t>Meteorology</a:t>
            </a:r>
          </a:p>
        </p:txBody>
      </p:sp>
      <p:grpSp>
        <p:nvGrpSpPr>
          <p:cNvPr id="3" name="Group 2">
            <a:extLst>
              <a:ext uri="{FF2B5EF4-FFF2-40B4-BE49-F238E27FC236}">
                <a16:creationId xmlns:a16="http://schemas.microsoft.com/office/drawing/2014/main" id="{63FB5D47-0878-526A-A8F4-F85630115154}"/>
              </a:ext>
            </a:extLst>
          </p:cNvPr>
          <p:cNvGrpSpPr/>
          <p:nvPr/>
        </p:nvGrpSpPr>
        <p:grpSpPr>
          <a:xfrm>
            <a:off x="1747838" y="3822907"/>
            <a:ext cx="8472488" cy="2887663"/>
            <a:chOff x="1747838" y="3902076"/>
            <a:chExt cx="8472488" cy="2887663"/>
          </a:xfrm>
        </p:grpSpPr>
        <p:pic>
          <p:nvPicPr>
            <p:cNvPr id="40964" name="Picture 3"/>
            <p:cNvPicPr>
              <a:picLocks noChangeAspect="1" noChangeArrowheads="1"/>
            </p:cNvPicPr>
            <p:nvPr/>
          </p:nvPicPr>
          <p:blipFill>
            <a:blip r:embed="rId3">
              <a:extLst>
                <a:ext uri="{28A0092B-C50C-407E-A947-70E740481C1C}">
                  <a14:useLocalDpi xmlns:a14="http://schemas.microsoft.com/office/drawing/2010/main" val="0"/>
                </a:ext>
              </a:extLst>
            </a:blip>
            <a:srcRect b="11298"/>
            <a:stretch>
              <a:fillRect/>
            </a:stretch>
          </p:blipFill>
          <p:spPr bwMode="auto">
            <a:xfrm>
              <a:off x="1747838" y="4024314"/>
              <a:ext cx="513556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0965" name="Picture 4"/>
            <p:cNvPicPr>
              <a:picLocks noChangeAspect="1" noChangeArrowheads="1"/>
            </p:cNvPicPr>
            <p:nvPr/>
          </p:nvPicPr>
          <p:blipFill>
            <a:blip r:embed="rId4">
              <a:extLst>
                <a:ext uri="{28A0092B-C50C-407E-A947-70E740481C1C}">
                  <a14:useLocalDpi xmlns:a14="http://schemas.microsoft.com/office/drawing/2010/main" val="0"/>
                </a:ext>
              </a:extLst>
            </a:blip>
            <a:srcRect r="33505"/>
            <a:stretch>
              <a:fillRect/>
            </a:stretch>
          </p:blipFill>
          <p:spPr bwMode="auto">
            <a:xfrm>
              <a:off x="7321551" y="3902076"/>
              <a:ext cx="2898775" cy="288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2" name="Rectangle 1"/>
          <p:cNvSpPr/>
          <p:nvPr/>
        </p:nvSpPr>
        <p:spPr>
          <a:xfrm>
            <a:off x="7543801" y="3272135"/>
            <a:ext cx="2037737" cy="369332"/>
          </a:xfrm>
          <a:prstGeom prst="rect">
            <a:avLst/>
          </a:prstGeom>
          <a:effectLst>
            <a:outerShdw blurRad="50800" dist="38100" dir="16200000" rotWithShape="0">
              <a:prstClr val="black">
                <a:alpha val="40000"/>
              </a:prstClr>
            </a:outerShdw>
          </a:effectLst>
        </p:spPr>
        <p:txBody>
          <a:bodyPr wrap="none">
            <a:spAutoFit/>
          </a:bodyPr>
          <a:lstStyle/>
          <a:p>
            <a:r>
              <a:rPr lang="en-US" dirty="0">
                <a:solidFill>
                  <a:srgbClr val="FF0000"/>
                </a:solidFill>
              </a:rPr>
              <a:t>Infrared imaging</a:t>
            </a:r>
          </a:p>
        </p:txBody>
      </p:sp>
      <p:sp>
        <p:nvSpPr>
          <p:cNvPr id="5" name="Text Box 1">
            <a:extLst>
              <a:ext uri="{FF2B5EF4-FFF2-40B4-BE49-F238E27FC236}">
                <a16:creationId xmlns:a16="http://schemas.microsoft.com/office/drawing/2014/main" id="{09A90BE7-78E4-F7D0-3194-3AEF4DB44C6C}"/>
              </a:ext>
            </a:extLst>
          </p:cNvPr>
          <p:cNvSpPr txBox="1">
            <a:spLocks noChangeArrowheads="1"/>
          </p:cNvSpPr>
          <p:nvPr/>
        </p:nvSpPr>
        <p:spPr bwMode="auto">
          <a:xfrm>
            <a:off x="1619042" y="496665"/>
            <a:ext cx="8608226" cy="1042180"/>
          </a:xfrm>
          <a:prstGeom prst="rect">
            <a:avLst/>
          </a:prstGeom>
        </p:spPr>
        <p:txBody>
          <a:bodyPr vert="horz" lIns="91440" tIns="45720" rIns="91440" bIns="45720" rtlCol="0" anchor="t">
            <a:no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nSpc>
                <a:spcPct val="80000"/>
              </a:lnSpc>
              <a:spcAft>
                <a:spcPts val="600"/>
              </a:spcAft>
            </a:pPr>
            <a:r>
              <a:rPr lang="en-US" sz="3600" dirty="0">
                <a:solidFill>
                  <a:srgbClr val="262626"/>
                </a:solidFill>
                <a:latin typeface="Century Gothic"/>
                <a:ea typeface="+mj-ea"/>
                <a:cs typeface="Arial"/>
              </a:rPr>
              <a:t>Geographic Information Systems (GIS)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ext Box 2"/>
          <p:cNvSpPr txBox="1">
            <a:spLocks noChangeArrowheads="1"/>
          </p:cNvSpPr>
          <p:nvPr/>
        </p:nvSpPr>
        <p:spPr bwMode="auto">
          <a:xfrm>
            <a:off x="1981201" y="1333500"/>
            <a:ext cx="4348163"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1pPr>
            <a:lvl2pPr marL="825500">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9pPr>
          </a:lstStyle>
          <a:p>
            <a:pPr>
              <a:spcBef>
                <a:spcPts val="800"/>
              </a:spcBef>
              <a:buSzPct val="100000"/>
            </a:pPr>
            <a:r>
              <a:rPr lang="en-IE" sz="3200" i="1">
                <a:solidFill>
                  <a:srgbClr val="000000"/>
                </a:solidFill>
              </a:rPr>
              <a:t>Night-Time Lights of the World</a:t>
            </a:r>
            <a:r>
              <a:rPr lang="en-IE" sz="3200">
                <a:solidFill>
                  <a:srgbClr val="000000"/>
                </a:solidFill>
              </a:rPr>
              <a:t> data set</a:t>
            </a:r>
          </a:p>
          <a:p>
            <a:pPr lvl="1">
              <a:spcBef>
                <a:spcPts val="700"/>
              </a:spcBef>
              <a:buClr>
                <a:srgbClr val="000000"/>
              </a:buClr>
              <a:buSzPct val="100000"/>
              <a:buFont typeface="Arial" panose="020B0604020202020204" pitchFamily="34" charset="0"/>
              <a:buChar char="–"/>
            </a:pPr>
            <a:r>
              <a:rPr lang="en-IE" sz="2800">
                <a:solidFill>
                  <a:srgbClr val="000000"/>
                </a:solidFill>
              </a:rPr>
              <a:t>Global inventory of human settlement</a:t>
            </a:r>
          </a:p>
          <a:p>
            <a:pPr lvl="1">
              <a:spcBef>
                <a:spcPts val="700"/>
              </a:spcBef>
              <a:buClr>
                <a:srgbClr val="000000"/>
              </a:buClr>
              <a:buSzPct val="100000"/>
              <a:buFont typeface="Arial" panose="020B0604020202020204" pitchFamily="34" charset="0"/>
              <a:buChar char="–"/>
            </a:pPr>
            <a:r>
              <a:rPr lang="en-IE" sz="2800">
                <a:solidFill>
                  <a:srgbClr val="000000"/>
                </a:solidFill>
              </a:rPr>
              <a:t>Not hard to imagine the kind of analysis that might be done using this data</a:t>
            </a:r>
          </a:p>
        </p:txBody>
      </p:sp>
      <p:pic>
        <p:nvPicPr>
          <p:cNvPr id="43012" name="Picture 3"/>
          <p:cNvPicPr>
            <a:picLocks noChangeAspect="1" noChangeArrowheads="1"/>
          </p:cNvPicPr>
          <p:nvPr/>
        </p:nvPicPr>
        <p:blipFill>
          <a:blip r:embed="rId3">
            <a:extLst>
              <a:ext uri="{28A0092B-C50C-407E-A947-70E740481C1C}">
                <a14:useLocalDpi xmlns:a14="http://schemas.microsoft.com/office/drawing/2010/main" val="0"/>
              </a:ext>
            </a:extLst>
          </a:blip>
          <a:srcRect l="18457"/>
          <a:stretch>
            <a:fillRect/>
          </a:stretch>
        </p:blipFill>
        <p:spPr bwMode="auto">
          <a:xfrm>
            <a:off x="6253164" y="1397000"/>
            <a:ext cx="3970337"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8" name="Rectangle 7"/>
          <p:cNvSpPr/>
          <p:nvPr/>
        </p:nvSpPr>
        <p:spPr>
          <a:xfrm>
            <a:off x="3276601" y="5638800"/>
            <a:ext cx="3004349" cy="369332"/>
          </a:xfrm>
          <a:prstGeom prst="rect">
            <a:avLst/>
          </a:prstGeom>
          <a:effectLst>
            <a:outerShdw blurRad="50800" dist="38100" dir="16200000" rotWithShape="0">
              <a:prstClr val="black">
                <a:alpha val="40000"/>
              </a:prstClr>
            </a:outerShdw>
          </a:effectLst>
        </p:spPr>
        <p:txBody>
          <a:bodyPr wrap="none">
            <a:spAutoFit/>
          </a:bodyPr>
          <a:lstStyle/>
          <a:p>
            <a:r>
              <a:rPr lang="en-US" dirty="0">
                <a:solidFill>
                  <a:srgbClr val="FF0000"/>
                </a:solidFill>
              </a:rPr>
              <a:t>Visible + Infrared imaging</a:t>
            </a:r>
          </a:p>
        </p:txBody>
      </p:sp>
      <p:sp>
        <p:nvSpPr>
          <p:cNvPr id="3" name="Text Box 1">
            <a:extLst>
              <a:ext uri="{FF2B5EF4-FFF2-40B4-BE49-F238E27FC236}">
                <a16:creationId xmlns:a16="http://schemas.microsoft.com/office/drawing/2014/main" id="{3075577E-AEB0-FE68-8D37-3C9CA430BF79}"/>
              </a:ext>
            </a:extLst>
          </p:cNvPr>
          <p:cNvSpPr txBox="1">
            <a:spLocks noChangeArrowheads="1"/>
          </p:cNvSpPr>
          <p:nvPr/>
        </p:nvSpPr>
        <p:spPr bwMode="auto">
          <a:xfrm>
            <a:off x="1678419" y="348223"/>
            <a:ext cx="8608226" cy="1042180"/>
          </a:xfrm>
          <a:prstGeom prst="rect">
            <a:avLst/>
          </a:prstGeom>
        </p:spPr>
        <p:txBody>
          <a:bodyPr vert="horz" lIns="91440" tIns="45720" rIns="91440" bIns="45720" rtlCol="0" anchor="t">
            <a:no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nSpc>
                <a:spcPct val="80000"/>
              </a:lnSpc>
              <a:spcAft>
                <a:spcPts val="600"/>
              </a:spcAft>
            </a:pPr>
            <a:r>
              <a:rPr lang="en-US" sz="3600" dirty="0">
                <a:solidFill>
                  <a:srgbClr val="262626"/>
                </a:solidFill>
                <a:latin typeface="Century Gothic"/>
                <a:ea typeface="+mj-ea"/>
                <a:cs typeface="Arial"/>
              </a:rPr>
              <a:t>GIS (Cont...)</a:t>
            </a:r>
            <a:endParaRPr lang="en-US" dirty="0">
              <a:ea typeface="+mj-ea"/>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ext Box 2"/>
          <p:cNvSpPr txBox="1">
            <a:spLocks noChangeArrowheads="1"/>
          </p:cNvSpPr>
          <p:nvPr/>
        </p:nvSpPr>
        <p:spPr bwMode="auto">
          <a:xfrm>
            <a:off x="1981201" y="1333500"/>
            <a:ext cx="4621213"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9pPr>
          </a:lstStyle>
          <a:p>
            <a:pPr>
              <a:spcBef>
                <a:spcPts val="800"/>
              </a:spcBef>
              <a:buSzPct val="100000"/>
            </a:pPr>
            <a:r>
              <a:rPr lang="en-IE" sz="3200" dirty="0">
                <a:solidFill>
                  <a:srgbClr val="000000"/>
                </a:solidFill>
              </a:rPr>
              <a:t>Human operators are expensive, slow and</a:t>
            </a:r>
            <a:br>
              <a:rPr lang="en-IE" sz="3200" dirty="0">
                <a:solidFill>
                  <a:srgbClr val="000000"/>
                </a:solidFill>
              </a:rPr>
            </a:br>
            <a:r>
              <a:rPr lang="en-IE" sz="3200" dirty="0">
                <a:solidFill>
                  <a:srgbClr val="000000"/>
                </a:solidFill>
              </a:rPr>
              <a:t>unreliable</a:t>
            </a:r>
          </a:p>
          <a:p>
            <a:pPr>
              <a:spcBef>
                <a:spcPts val="800"/>
              </a:spcBef>
              <a:buSzPct val="100000"/>
            </a:pPr>
            <a:r>
              <a:rPr lang="en-IE" sz="3200" dirty="0">
                <a:solidFill>
                  <a:srgbClr val="000000"/>
                </a:solidFill>
              </a:rPr>
              <a:t>Make machines do the</a:t>
            </a:r>
            <a:br>
              <a:rPr lang="en-IE" sz="3200" dirty="0">
                <a:solidFill>
                  <a:srgbClr val="000000"/>
                </a:solidFill>
              </a:rPr>
            </a:br>
            <a:r>
              <a:rPr lang="en-IE" sz="3200" dirty="0">
                <a:solidFill>
                  <a:srgbClr val="000000"/>
                </a:solidFill>
              </a:rPr>
              <a:t>job instead</a:t>
            </a:r>
          </a:p>
          <a:p>
            <a:pPr>
              <a:spcBef>
                <a:spcPts val="800"/>
              </a:spcBef>
              <a:buSzPct val="100000"/>
            </a:pPr>
            <a:r>
              <a:rPr lang="en-IE" sz="3200" dirty="0">
                <a:solidFill>
                  <a:srgbClr val="000000"/>
                </a:solidFill>
              </a:rPr>
              <a:t>Industrial vision systems </a:t>
            </a:r>
            <a:br>
              <a:rPr lang="en-IE" sz="3200" dirty="0">
                <a:solidFill>
                  <a:srgbClr val="000000"/>
                </a:solidFill>
              </a:rPr>
            </a:br>
            <a:r>
              <a:rPr lang="en-IE" sz="3200" dirty="0">
                <a:solidFill>
                  <a:srgbClr val="000000"/>
                </a:solidFill>
              </a:rPr>
              <a:t>are used in all kinds of industries</a:t>
            </a:r>
          </a:p>
          <a:p>
            <a:pPr>
              <a:spcBef>
                <a:spcPts val="800"/>
              </a:spcBef>
              <a:buSzPct val="100000"/>
            </a:pPr>
            <a:r>
              <a:rPr lang="en-IE" sz="3200" dirty="0">
                <a:solidFill>
                  <a:srgbClr val="000000"/>
                </a:solidFill>
              </a:rPr>
              <a:t>Can we trust them?</a:t>
            </a:r>
          </a:p>
        </p:txBody>
      </p:sp>
      <p:pic>
        <p:nvPicPr>
          <p:cNvPr id="45060" name="Picture 3"/>
          <p:cNvPicPr>
            <a:picLocks noChangeAspect="1" noChangeArrowheads="1"/>
          </p:cNvPicPr>
          <p:nvPr/>
        </p:nvPicPr>
        <p:blipFill>
          <a:blip r:embed="rId3">
            <a:extLst>
              <a:ext uri="{28A0092B-C50C-407E-A947-70E740481C1C}">
                <a14:useLocalDpi xmlns:a14="http://schemas.microsoft.com/office/drawing/2010/main" val="0"/>
              </a:ext>
            </a:extLst>
          </a:blip>
          <a:srcRect l="19540"/>
          <a:stretch>
            <a:fillRect/>
          </a:stretch>
        </p:blipFill>
        <p:spPr bwMode="auto">
          <a:xfrm>
            <a:off x="6548438" y="1436688"/>
            <a:ext cx="3960812" cy="521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8" name="Rectangle 7"/>
          <p:cNvSpPr/>
          <p:nvPr/>
        </p:nvSpPr>
        <p:spPr>
          <a:xfrm>
            <a:off x="4137200" y="6200279"/>
            <a:ext cx="1805302" cy="369332"/>
          </a:xfrm>
          <a:prstGeom prst="rect">
            <a:avLst/>
          </a:prstGeom>
          <a:effectLst>
            <a:outerShdw blurRad="50800" dist="38100" dir="16200000" rotWithShape="0">
              <a:prstClr val="black">
                <a:alpha val="40000"/>
              </a:prstClr>
            </a:outerShdw>
          </a:effectLst>
        </p:spPr>
        <p:txBody>
          <a:bodyPr wrap="none">
            <a:spAutoFit/>
          </a:bodyPr>
          <a:lstStyle/>
          <a:p>
            <a:r>
              <a:rPr lang="en-US" dirty="0">
                <a:solidFill>
                  <a:srgbClr val="FF0000"/>
                </a:solidFill>
              </a:rPr>
              <a:t>X-Ray imaging</a:t>
            </a:r>
          </a:p>
        </p:txBody>
      </p:sp>
      <p:sp>
        <p:nvSpPr>
          <p:cNvPr id="3" name="Text Box 1">
            <a:extLst>
              <a:ext uri="{FF2B5EF4-FFF2-40B4-BE49-F238E27FC236}">
                <a16:creationId xmlns:a16="http://schemas.microsoft.com/office/drawing/2014/main" id="{D0ACA2F5-6AB6-C12A-40E6-D07F552FF213}"/>
              </a:ext>
            </a:extLst>
          </p:cNvPr>
          <p:cNvSpPr txBox="1">
            <a:spLocks noChangeArrowheads="1"/>
          </p:cNvSpPr>
          <p:nvPr/>
        </p:nvSpPr>
        <p:spPr bwMode="auto">
          <a:xfrm>
            <a:off x="1668523" y="664898"/>
            <a:ext cx="8608226" cy="735401"/>
          </a:xfrm>
          <a:prstGeom prst="rect">
            <a:avLst/>
          </a:prstGeom>
        </p:spPr>
        <p:txBody>
          <a:bodyPr vert="horz" lIns="91440" tIns="45720" rIns="91440" bIns="45720" rtlCol="0" anchor="t">
            <a:no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nSpc>
                <a:spcPct val="80000"/>
              </a:lnSpc>
              <a:spcAft>
                <a:spcPts val="600"/>
              </a:spcAft>
            </a:pPr>
            <a:r>
              <a:rPr lang="en-US" sz="3600">
                <a:solidFill>
                  <a:srgbClr val="262626"/>
                </a:solidFill>
                <a:latin typeface="Century Gothic"/>
                <a:ea typeface="+mj-ea"/>
                <a:cs typeface="Arial"/>
              </a:rPr>
              <a:t>Industrial Inspection</a:t>
            </a:r>
            <a:endParaRPr lang="en-US">
              <a:ea typeface="+mj-ea"/>
              <a:cs typeface="+mj-cs"/>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7117" name="Group 47116">
            <a:extLst>
              <a:ext uri="{FF2B5EF4-FFF2-40B4-BE49-F238E27FC236}">
                <a16:creationId xmlns:a16="http://schemas.microsoft.com/office/drawing/2014/main" id="{183CFBA6-CE65-403A-9402-96B75FC899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7118" name="Freeform 11">
              <a:extLst>
                <a:ext uri="{FF2B5EF4-FFF2-40B4-BE49-F238E27FC236}">
                  <a16:creationId xmlns:a16="http://schemas.microsoft.com/office/drawing/2014/main" id="{59AF335C-09EE-4959-A2C9-B32F3C6C1D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7119" name="Freeform 12">
              <a:extLst>
                <a:ext uri="{FF2B5EF4-FFF2-40B4-BE49-F238E27FC236}">
                  <a16:creationId xmlns:a16="http://schemas.microsoft.com/office/drawing/2014/main" id="{94CCE8C7-E8BB-47EB-BBC7-5E8948F89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7120" name="Freeform 13">
              <a:extLst>
                <a:ext uri="{FF2B5EF4-FFF2-40B4-BE49-F238E27FC236}">
                  <a16:creationId xmlns:a16="http://schemas.microsoft.com/office/drawing/2014/main" id="{2665878D-6479-49F4-BD1C-D1BE63CAB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7121" name="Freeform 14">
              <a:extLst>
                <a:ext uri="{FF2B5EF4-FFF2-40B4-BE49-F238E27FC236}">
                  <a16:creationId xmlns:a16="http://schemas.microsoft.com/office/drawing/2014/main" id="{C6400AEB-4991-4E07-8599-C36A9E354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7122" name="Freeform 15">
              <a:extLst>
                <a:ext uri="{FF2B5EF4-FFF2-40B4-BE49-F238E27FC236}">
                  <a16:creationId xmlns:a16="http://schemas.microsoft.com/office/drawing/2014/main" id="{0C2AEB7A-70D9-4DE7-B97A-0325DBC9F2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7123" name="Freeform 16">
              <a:extLst>
                <a:ext uri="{FF2B5EF4-FFF2-40B4-BE49-F238E27FC236}">
                  <a16:creationId xmlns:a16="http://schemas.microsoft.com/office/drawing/2014/main" id="{FC03DDD2-9CC7-40B7-A632-50BF3E3F6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7124" name="Freeform 17">
              <a:extLst>
                <a:ext uri="{FF2B5EF4-FFF2-40B4-BE49-F238E27FC236}">
                  <a16:creationId xmlns:a16="http://schemas.microsoft.com/office/drawing/2014/main" id="{7F0B3262-F0EC-44D3-AA37-9552D248C7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7125" name="Freeform 18">
              <a:extLst>
                <a:ext uri="{FF2B5EF4-FFF2-40B4-BE49-F238E27FC236}">
                  <a16:creationId xmlns:a16="http://schemas.microsoft.com/office/drawing/2014/main" id="{1839BD80-9BF2-49B4-BB03-B5AAB359B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7126" name="Freeform 19">
              <a:extLst>
                <a:ext uri="{FF2B5EF4-FFF2-40B4-BE49-F238E27FC236}">
                  <a16:creationId xmlns:a16="http://schemas.microsoft.com/office/drawing/2014/main" id="{BDC00C45-9216-4702-A31A-391B1D89C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7127" name="Freeform 20">
              <a:extLst>
                <a:ext uri="{FF2B5EF4-FFF2-40B4-BE49-F238E27FC236}">
                  <a16:creationId xmlns:a16="http://schemas.microsoft.com/office/drawing/2014/main" id="{5FB0F70F-34B9-4938-B487-312A0BF0E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128" name="Freeform 21">
              <a:extLst>
                <a:ext uri="{FF2B5EF4-FFF2-40B4-BE49-F238E27FC236}">
                  <a16:creationId xmlns:a16="http://schemas.microsoft.com/office/drawing/2014/main" id="{791D1EE1-5A08-47A7-8D44-0940DEF5B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7129" name="Freeform 22">
              <a:extLst>
                <a:ext uri="{FF2B5EF4-FFF2-40B4-BE49-F238E27FC236}">
                  <a16:creationId xmlns:a16="http://schemas.microsoft.com/office/drawing/2014/main" id="{E04F3404-E41A-43F9-AC45-52EB0874B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7131" name="Group 47130">
            <a:extLst>
              <a:ext uri="{FF2B5EF4-FFF2-40B4-BE49-F238E27FC236}">
                <a16:creationId xmlns:a16="http://schemas.microsoft.com/office/drawing/2014/main" id="{C1BC7BDB-967A-4559-AA14-041BCB872D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47132" name="Freeform 27">
              <a:extLst>
                <a:ext uri="{FF2B5EF4-FFF2-40B4-BE49-F238E27FC236}">
                  <a16:creationId xmlns:a16="http://schemas.microsoft.com/office/drawing/2014/main" id="{A39F46EA-3E4A-46CA-BCB8-CA695ED3F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47133" name="Freeform 28">
              <a:extLst>
                <a:ext uri="{FF2B5EF4-FFF2-40B4-BE49-F238E27FC236}">
                  <a16:creationId xmlns:a16="http://schemas.microsoft.com/office/drawing/2014/main" id="{491A4A32-7F8C-4CA7-9281-9761F035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47134" name="Freeform 29">
              <a:extLst>
                <a:ext uri="{FF2B5EF4-FFF2-40B4-BE49-F238E27FC236}">
                  <a16:creationId xmlns:a16="http://schemas.microsoft.com/office/drawing/2014/main" id="{46B02D76-3CD9-4DF5-A3AD-793E7204E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7135" name="Freeform 30">
              <a:extLst>
                <a:ext uri="{FF2B5EF4-FFF2-40B4-BE49-F238E27FC236}">
                  <a16:creationId xmlns:a16="http://schemas.microsoft.com/office/drawing/2014/main" id="{E579A2FB-E98B-4144-9D52-3A72BD8D1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7136" name="Freeform 31">
              <a:extLst>
                <a:ext uri="{FF2B5EF4-FFF2-40B4-BE49-F238E27FC236}">
                  <a16:creationId xmlns:a16="http://schemas.microsoft.com/office/drawing/2014/main" id="{65E500DD-EB71-44B5-A2FA-88E996435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7137" name="Freeform 32">
              <a:extLst>
                <a:ext uri="{FF2B5EF4-FFF2-40B4-BE49-F238E27FC236}">
                  <a16:creationId xmlns:a16="http://schemas.microsoft.com/office/drawing/2014/main" id="{04D6AAD6-45AE-454A-9206-8B90E8A26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7138" name="Freeform 33">
              <a:extLst>
                <a:ext uri="{FF2B5EF4-FFF2-40B4-BE49-F238E27FC236}">
                  <a16:creationId xmlns:a16="http://schemas.microsoft.com/office/drawing/2014/main" id="{F7399B13-8510-45F6-98C4-0F14C0B37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7139" name="Freeform 34">
              <a:extLst>
                <a:ext uri="{FF2B5EF4-FFF2-40B4-BE49-F238E27FC236}">
                  <a16:creationId xmlns:a16="http://schemas.microsoft.com/office/drawing/2014/main" id="{CA595445-6A38-4465-9A5D-9705388D9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7140" name="Freeform 35">
              <a:extLst>
                <a:ext uri="{FF2B5EF4-FFF2-40B4-BE49-F238E27FC236}">
                  <a16:creationId xmlns:a16="http://schemas.microsoft.com/office/drawing/2014/main" id="{21D40BAF-4AE0-46F4-BD65-057F0DC668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7141" name="Freeform 36">
              <a:extLst>
                <a:ext uri="{FF2B5EF4-FFF2-40B4-BE49-F238E27FC236}">
                  <a16:creationId xmlns:a16="http://schemas.microsoft.com/office/drawing/2014/main" id="{B17F2D73-16DF-4138-B72D-E5B204717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7142" name="Freeform 37">
              <a:extLst>
                <a:ext uri="{FF2B5EF4-FFF2-40B4-BE49-F238E27FC236}">
                  <a16:creationId xmlns:a16="http://schemas.microsoft.com/office/drawing/2014/main" id="{DB8ABBC2-6C0C-4F6E-97EB-55B3B7B2F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7143" name="Freeform 38">
              <a:extLst>
                <a:ext uri="{FF2B5EF4-FFF2-40B4-BE49-F238E27FC236}">
                  <a16:creationId xmlns:a16="http://schemas.microsoft.com/office/drawing/2014/main" id="{7A49885E-6B05-41B6-B47F-9D24456F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7145" name="Rectangle 47144">
            <a:extLst>
              <a:ext uri="{FF2B5EF4-FFF2-40B4-BE49-F238E27FC236}">
                <a16:creationId xmlns:a16="http://schemas.microsoft.com/office/drawing/2014/main" id="{BDADA868-08FE-425A-AEF9-B622F9373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7147" name="Freeform 11">
            <a:extLst>
              <a:ext uri="{FF2B5EF4-FFF2-40B4-BE49-F238E27FC236}">
                <a16:creationId xmlns:a16="http://schemas.microsoft.com/office/drawing/2014/main" id="{4AE17B7F-6C2F-42A9-946F-8FF49617D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7149" name="Rectangle 4714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06" name="Text Box 1"/>
          <p:cNvSpPr txBox="1">
            <a:spLocks noChangeArrowheads="1"/>
          </p:cNvSpPr>
          <p:nvPr/>
        </p:nvSpPr>
        <p:spPr bwMode="auto">
          <a:xfrm>
            <a:off x="1259893" y="3101093"/>
            <a:ext cx="2454052" cy="3029344"/>
          </a:xfrm>
          <a:prstGeom prst="rect">
            <a:avLst/>
          </a:prstGeom>
        </p:spPr>
        <p:txBody>
          <a:bodyPr vert="horz" lIns="91440" tIns="45720" rIns="91440" bIns="45720" rtlCol="0" anchor="t">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spcBef>
                <a:spcPct val="0"/>
              </a:spcBef>
              <a:spcAft>
                <a:spcPts val="600"/>
              </a:spcAft>
              <a:buSzPct val="100000"/>
            </a:pPr>
            <a:r>
              <a:rPr lang="en-US" sz="3200">
                <a:latin typeface="+mj-lt"/>
                <a:ea typeface="+mj-ea"/>
                <a:cs typeface="+mj-cs"/>
              </a:rPr>
              <a:t>PCB Inspection</a:t>
            </a:r>
          </a:p>
        </p:txBody>
      </p:sp>
      <p:sp>
        <p:nvSpPr>
          <p:cNvPr id="4715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47153" name="Rectangle 4715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07" name="Text Box 2"/>
          <p:cNvSpPr txBox="1">
            <a:spLocks noChangeArrowheads="1"/>
          </p:cNvSpPr>
          <p:nvPr/>
        </p:nvSpPr>
        <p:spPr bwMode="auto">
          <a:xfrm>
            <a:off x="4703247" y="317683"/>
            <a:ext cx="6832212" cy="255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1pPr>
            <a:lvl2pPr marL="825500">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9pPr>
          </a:lstStyle>
          <a:p>
            <a:pPr defTabSz="379476">
              <a:spcBef>
                <a:spcPts val="664"/>
              </a:spcBef>
              <a:buSzPct val="100000"/>
              <a:tabLst>
                <a:tab pos="0" algn="l"/>
                <a:tab pos="473028" algn="l"/>
                <a:tab pos="1231980" algn="l"/>
                <a:tab pos="1990932" algn="l"/>
                <a:tab pos="2749884" algn="l"/>
                <a:tab pos="3508836" algn="l"/>
                <a:tab pos="4267788" algn="l"/>
                <a:tab pos="5026740" algn="l"/>
                <a:tab pos="5785692" algn="l"/>
                <a:tab pos="6544644" algn="l"/>
                <a:tab pos="7303596" algn="l"/>
                <a:tab pos="8062548" algn="l"/>
              </a:tabLst>
            </a:pPr>
            <a:r>
              <a:rPr lang="en-IE" sz="2656" kern="1200">
                <a:solidFill>
                  <a:srgbClr val="000000"/>
                </a:solidFill>
                <a:latin typeface="Arial" panose="020B0604020202020204" pitchFamily="34" charset="0"/>
                <a:ea typeface="ＭＳ Ｐゴシック" panose="020B0600070205080204" pitchFamily="34" charset="-128"/>
                <a:cs typeface="+mn-cs"/>
              </a:rPr>
              <a:t>Printed Circuit Board (PCB) inspection</a:t>
            </a:r>
          </a:p>
          <a:p>
            <a:pPr marL="685165" lvl="1" defTabSz="379476">
              <a:spcBef>
                <a:spcPts val="581"/>
              </a:spcBef>
              <a:buClr>
                <a:srgbClr val="000000"/>
              </a:buClr>
              <a:buSzPct val="100000"/>
              <a:buFont typeface="Arial" panose="020B0604020202020204" pitchFamily="34" charset="0"/>
              <a:buChar char="–"/>
              <a:tabLst>
                <a:tab pos="0" algn="l"/>
                <a:tab pos="473028" algn="l"/>
                <a:tab pos="1231980" algn="l"/>
                <a:tab pos="1990932" algn="l"/>
                <a:tab pos="2749884" algn="l"/>
                <a:tab pos="3508836" algn="l"/>
                <a:tab pos="4267788" algn="l"/>
                <a:tab pos="5026740" algn="l"/>
                <a:tab pos="5785692" algn="l"/>
                <a:tab pos="6544644" algn="l"/>
                <a:tab pos="7303596" algn="l"/>
                <a:tab pos="8062548" algn="l"/>
              </a:tabLst>
            </a:pPr>
            <a:r>
              <a:rPr lang="en-IE" sz="2324" kern="1200">
                <a:solidFill>
                  <a:srgbClr val="000000"/>
                </a:solidFill>
                <a:latin typeface="Arial" panose="020B0604020202020204" pitchFamily="34" charset="0"/>
                <a:ea typeface="ＭＳ Ｐゴシック" panose="020B0600070205080204" pitchFamily="34" charset="-128"/>
                <a:cs typeface="+mn-cs"/>
              </a:rPr>
              <a:t>Machine inspection is used to determine that all components are present and that all solder joints are acceptable</a:t>
            </a:r>
          </a:p>
          <a:p>
            <a:pPr marL="685165" lvl="1" defTabSz="379476">
              <a:spcBef>
                <a:spcPts val="581"/>
              </a:spcBef>
              <a:buClr>
                <a:srgbClr val="000000"/>
              </a:buClr>
              <a:buSzPct val="100000"/>
              <a:buFont typeface="Arial" panose="020B0604020202020204" pitchFamily="34" charset="0"/>
              <a:buChar char="–"/>
              <a:tabLst>
                <a:tab pos="0" algn="l"/>
                <a:tab pos="473028" algn="l"/>
                <a:tab pos="1231980" algn="l"/>
                <a:tab pos="1990932" algn="l"/>
                <a:tab pos="2749884" algn="l"/>
                <a:tab pos="3508836" algn="l"/>
                <a:tab pos="4267788" algn="l"/>
                <a:tab pos="5026740" algn="l"/>
                <a:tab pos="5785692" algn="l"/>
                <a:tab pos="6544644" algn="l"/>
                <a:tab pos="7303596" algn="l"/>
                <a:tab pos="8062548" algn="l"/>
              </a:tabLst>
            </a:pPr>
            <a:r>
              <a:rPr lang="en-IE" sz="2324" kern="1200">
                <a:solidFill>
                  <a:srgbClr val="000000"/>
                </a:solidFill>
                <a:latin typeface="Arial" panose="020B0604020202020204" pitchFamily="34" charset="0"/>
                <a:ea typeface="ＭＳ Ｐゴシック" panose="020B0600070205080204" pitchFamily="34" charset="-128"/>
                <a:cs typeface="+mn-cs"/>
              </a:rPr>
              <a:t>Both conventional imaging and x-ray imaging are used</a:t>
            </a:r>
            <a:endParaRPr lang="en-IE" sz="2800">
              <a:solidFill>
                <a:srgbClr val="000000"/>
              </a:solidFill>
            </a:endParaRPr>
          </a:p>
        </p:txBody>
      </p:sp>
      <p:pic>
        <p:nvPicPr>
          <p:cNvPr id="4710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3811" y="3088112"/>
            <a:ext cx="1708053" cy="2390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710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2682" y="3086794"/>
            <a:ext cx="2509362" cy="2390747"/>
          </a:xfrm>
          <a:prstGeom prst="rect">
            <a:avLst/>
          </a:prstGeom>
          <a:noFill/>
          <a:ln w="936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711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387" y="3940820"/>
            <a:ext cx="2303763" cy="154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7111"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8254" y="3086793"/>
            <a:ext cx="1027995" cy="77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7112"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47203" y="3086793"/>
            <a:ext cx="1025359" cy="769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9162" name="Group 49161">
            <a:extLst>
              <a:ext uri="{FF2B5EF4-FFF2-40B4-BE49-F238E27FC236}">
                <a16:creationId xmlns:a16="http://schemas.microsoft.com/office/drawing/2014/main" id="{8D44E099-FC66-4167-A593-8F6FBB5EE0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9163" name="Freeform 11">
              <a:extLst>
                <a:ext uri="{FF2B5EF4-FFF2-40B4-BE49-F238E27FC236}">
                  <a16:creationId xmlns:a16="http://schemas.microsoft.com/office/drawing/2014/main" id="{47171E04-FEC4-4208-A619-A786E4234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9164" name="Freeform 12">
              <a:extLst>
                <a:ext uri="{FF2B5EF4-FFF2-40B4-BE49-F238E27FC236}">
                  <a16:creationId xmlns:a16="http://schemas.microsoft.com/office/drawing/2014/main" id="{F3DE8019-884E-41C9-A54C-AC668CA526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9165" name="Freeform 13">
              <a:extLst>
                <a:ext uri="{FF2B5EF4-FFF2-40B4-BE49-F238E27FC236}">
                  <a16:creationId xmlns:a16="http://schemas.microsoft.com/office/drawing/2014/main" id="{462C1647-5880-4037-8FCE-16E1F646C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9166" name="Freeform 14">
              <a:extLst>
                <a:ext uri="{FF2B5EF4-FFF2-40B4-BE49-F238E27FC236}">
                  <a16:creationId xmlns:a16="http://schemas.microsoft.com/office/drawing/2014/main" id="{C91082BE-FDAA-4A80-88B6-C5F5AD0C2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9167" name="Freeform 15">
              <a:extLst>
                <a:ext uri="{FF2B5EF4-FFF2-40B4-BE49-F238E27FC236}">
                  <a16:creationId xmlns:a16="http://schemas.microsoft.com/office/drawing/2014/main" id="{059FE918-3CB9-43E6-8025-22A9C21C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9168" name="Freeform 16">
              <a:extLst>
                <a:ext uri="{FF2B5EF4-FFF2-40B4-BE49-F238E27FC236}">
                  <a16:creationId xmlns:a16="http://schemas.microsoft.com/office/drawing/2014/main" id="{E30464D7-34FF-42C8-8686-C3A865E90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9169" name="Freeform 17">
              <a:extLst>
                <a:ext uri="{FF2B5EF4-FFF2-40B4-BE49-F238E27FC236}">
                  <a16:creationId xmlns:a16="http://schemas.microsoft.com/office/drawing/2014/main" id="{07281894-7888-434B-BC17-FB67B4879C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9170" name="Freeform 18">
              <a:extLst>
                <a:ext uri="{FF2B5EF4-FFF2-40B4-BE49-F238E27FC236}">
                  <a16:creationId xmlns:a16="http://schemas.microsoft.com/office/drawing/2014/main" id="{7CDF6636-2EE5-4477-B1E7-136C9B4F3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9171" name="Freeform 19">
              <a:extLst>
                <a:ext uri="{FF2B5EF4-FFF2-40B4-BE49-F238E27FC236}">
                  <a16:creationId xmlns:a16="http://schemas.microsoft.com/office/drawing/2014/main" id="{6A01C238-0F7D-4DF5-A879-329020008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9172" name="Freeform 20">
              <a:extLst>
                <a:ext uri="{FF2B5EF4-FFF2-40B4-BE49-F238E27FC236}">
                  <a16:creationId xmlns:a16="http://schemas.microsoft.com/office/drawing/2014/main" id="{AA10B8D3-BE6D-40AB-BA54-12C4758E5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9173" name="Freeform 21">
              <a:extLst>
                <a:ext uri="{FF2B5EF4-FFF2-40B4-BE49-F238E27FC236}">
                  <a16:creationId xmlns:a16="http://schemas.microsoft.com/office/drawing/2014/main" id="{4CD8C1DF-88C2-4F11-AA23-36D5B5BD3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9174" name="Freeform 22">
              <a:extLst>
                <a:ext uri="{FF2B5EF4-FFF2-40B4-BE49-F238E27FC236}">
                  <a16:creationId xmlns:a16="http://schemas.microsoft.com/office/drawing/2014/main" id="{9AF01696-99FF-4093-938A-38D0C7223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176" name="Group 49175">
            <a:extLst>
              <a:ext uri="{FF2B5EF4-FFF2-40B4-BE49-F238E27FC236}">
                <a16:creationId xmlns:a16="http://schemas.microsoft.com/office/drawing/2014/main" id="{629FAB3C-6A93-4306-8525-B9FC787B15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49177" name="Freeform 27">
              <a:extLst>
                <a:ext uri="{FF2B5EF4-FFF2-40B4-BE49-F238E27FC236}">
                  <a16:creationId xmlns:a16="http://schemas.microsoft.com/office/drawing/2014/main" id="{8838005D-B3A9-4E56-9BFB-3DD99E4BBB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49178" name="Freeform 28">
              <a:extLst>
                <a:ext uri="{FF2B5EF4-FFF2-40B4-BE49-F238E27FC236}">
                  <a16:creationId xmlns:a16="http://schemas.microsoft.com/office/drawing/2014/main" id="{6450237E-A2DE-4BA3-AF9F-06399E5CF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49179" name="Freeform 29">
              <a:extLst>
                <a:ext uri="{FF2B5EF4-FFF2-40B4-BE49-F238E27FC236}">
                  <a16:creationId xmlns:a16="http://schemas.microsoft.com/office/drawing/2014/main" id="{A643E849-3FBA-4248-B0DF-9D6737E23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9180" name="Freeform 30">
              <a:extLst>
                <a:ext uri="{FF2B5EF4-FFF2-40B4-BE49-F238E27FC236}">
                  <a16:creationId xmlns:a16="http://schemas.microsoft.com/office/drawing/2014/main" id="{231C0782-59AA-4C4F-8B86-85102F701A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9181" name="Freeform 31">
              <a:extLst>
                <a:ext uri="{FF2B5EF4-FFF2-40B4-BE49-F238E27FC236}">
                  <a16:creationId xmlns:a16="http://schemas.microsoft.com/office/drawing/2014/main" id="{E19975F5-4F93-41BF-9A6D-1E6CFDFF1D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9182" name="Freeform 32">
              <a:extLst>
                <a:ext uri="{FF2B5EF4-FFF2-40B4-BE49-F238E27FC236}">
                  <a16:creationId xmlns:a16="http://schemas.microsoft.com/office/drawing/2014/main" id="{AE6458FC-D3D9-469F-A8FB-0431BD156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9183" name="Freeform 33">
              <a:extLst>
                <a:ext uri="{FF2B5EF4-FFF2-40B4-BE49-F238E27FC236}">
                  <a16:creationId xmlns:a16="http://schemas.microsoft.com/office/drawing/2014/main" id="{90B9693F-2248-4DB8-A528-52C13C636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9184" name="Freeform 34">
              <a:extLst>
                <a:ext uri="{FF2B5EF4-FFF2-40B4-BE49-F238E27FC236}">
                  <a16:creationId xmlns:a16="http://schemas.microsoft.com/office/drawing/2014/main" id="{11CC5E15-09A8-41A0-930D-434F7D8D6F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9185" name="Freeform 35">
              <a:extLst>
                <a:ext uri="{FF2B5EF4-FFF2-40B4-BE49-F238E27FC236}">
                  <a16:creationId xmlns:a16="http://schemas.microsoft.com/office/drawing/2014/main" id="{B5566C56-67EC-43D7-A3D2-3CCBEDAFC6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9186" name="Freeform 36">
              <a:extLst>
                <a:ext uri="{FF2B5EF4-FFF2-40B4-BE49-F238E27FC236}">
                  <a16:creationId xmlns:a16="http://schemas.microsoft.com/office/drawing/2014/main" id="{CF74AC36-5E17-4D3B-A93B-1645741EB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9187" name="Freeform 37">
              <a:extLst>
                <a:ext uri="{FF2B5EF4-FFF2-40B4-BE49-F238E27FC236}">
                  <a16:creationId xmlns:a16="http://schemas.microsoft.com/office/drawing/2014/main" id="{39818481-D2FB-4507-B11D-8C6342ACF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9188" name="Freeform 38">
              <a:extLst>
                <a:ext uri="{FF2B5EF4-FFF2-40B4-BE49-F238E27FC236}">
                  <a16:creationId xmlns:a16="http://schemas.microsoft.com/office/drawing/2014/main" id="{E996F5F0-3979-44D1-9AE3-1251DA5D2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9190" name="Rectangle 49189">
            <a:extLst>
              <a:ext uri="{FF2B5EF4-FFF2-40B4-BE49-F238E27FC236}">
                <a16:creationId xmlns:a16="http://schemas.microsoft.com/office/drawing/2014/main" id="{05C469C2-FE8F-491E-9139-7E7F8BB38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9192" name="Freeform 11">
            <a:extLst>
              <a:ext uri="{FF2B5EF4-FFF2-40B4-BE49-F238E27FC236}">
                <a16:creationId xmlns:a16="http://schemas.microsoft.com/office/drawing/2014/main" id="{0D31E63E-1DE1-4400-9D1A-FA0378B29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9194" name="Rectangle 49193">
            <a:extLst>
              <a:ext uri="{FF2B5EF4-FFF2-40B4-BE49-F238E27FC236}">
                <a16:creationId xmlns:a16="http://schemas.microsoft.com/office/drawing/2014/main" id="{0C8B6C4B-A867-4D7E-9851-29BB2D603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54" name="Text Box 1"/>
          <p:cNvSpPr txBox="1">
            <a:spLocks noChangeArrowheads="1"/>
          </p:cNvSpPr>
          <p:nvPr/>
        </p:nvSpPr>
        <p:spPr bwMode="auto">
          <a:xfrm>
            <a:off x="649224" y="645106"/>
            <a:ext cx="3650279" cy="1259894"/>
          </a:xfrm>
          <a:prstGeom prst="rect">
            <a:avLst/>
          </a:prstGeom>
        </p:spPr>
        <p:txBody>
          <a:bodyPr vert="horz" lIns="91440" tIns="45720" rIns="91440" bIns="45720" rtlCol="0" anchor="t">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spcBef>
                <a:spcPct val="0"/>
              </a:spcBef>
              <a:spcAft>
                <a:spcPts val="600"/>
              </a:spcAft>
              <a:buSzPct val="100000"/>
            </a:pPr>
            <a:r>
              <a:rPr lang="en-US" sz="3600" dirty="0">
                <a:solidFill>
                  <a:schemeClr val="tx1">
                    <a:lumMod val="85000"/>
                    <a:lumOff val="15000"/>
                  </a:schemeClr>
                </a:solidFill>
                <a:latin typeface="+mj-lt"/>
                <a:ea typeface="+mj-ea"/>
                <a:cs typeface="+mj-cs"/>
              </a:rPr>
              <a:t>Law Enforcement</a:t>
            </a:r>
          </a:p>
        </p:txBody>
      </p:sp>
      <p:sp>
        <p:nvSpPr>
          <p:cNvPr id="49196" name="Rectangle 49195">
            <a:extLst>
              <a:ext uri="{FF2B5EF4-FFF2-40B4-BE49-F238E27FC236}">
                <a16:creationId xmlns:a16="http://schemas.microsoft.com/office/drawing/2014/main" id="{470BD5D9-CDC5-465C-9E25-2EB0249FE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9155" name="Text Box 2"/>
          <p:cNvSpPr txBox="1">
            <a:spLocks noChangeArrowheads="1"/>
          </p:cNvSpPr>
          <p:nvPr/>
        </p:nvSpPr>
        <p:spPr bwMode="auto">
          <a:xfrm>
            <a:off x="649225" y="2133600"/>
            <a:ext cx="3650278" cy="37745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lIns="91440" tIns="45720" rIns="91440" bIns="45720" rtlCol="0">
            <a:normAutofit/>
          </a:bodyPr>
          <a:lstStyle>
            <a:lvl1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1pPr>
            <a:lvl2pPr marL="825500">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9pPr>
          </a:lstStyle>
          <a:p>
            <a:pPr>
              <a:lnSpc>
                <a:spcPct val="90000"/>
              </a:lnSpc>
              <a:spcBef>
                <a:spcPts val="1000"/>
              </a:spcBef>
              <a:buClr>
                <a:schemeClr val="accent1"/>
              </a:buClr>
              <a:buSzPct val="100000"/>
              <a:buFont typeface="Wingdings 3" charset="2"/>
              <a:buChar char=""/>
            </a:pPr>
            <a:r>
              <a:rPr lang="en-US" sz="2000">
                <a:solidFill>
                  <a:schemeClr val="tx1">
                    <a:lumMod val="75000"/>
                    <a:lumOff val="25000"/>
                  </a:schemeClr>
                </a:solidFill>
                <a:latin typeface="+mn-lt"/>
                <a:ea typeface="+mn-ea"/>
              </a:rPr>
              <a:t>Image processing techniques are used extensively by law enforcers</a:t>
            </a:r>
          </a:p>
          <a:p>
            <a:pPr lvl="1">
              <a:lnSpc>
                <a:spcPct val="90000"/>
              </a:lnSpc>
              <a:spcBef>
                <a:spcPts val="1000"/>
              </a:spcBef>
              <a:buClr>
                <a:schemeClr val="accent1"/>
              </a:buClr>
              <a:buSzPct val="100000"/>
              <a:buFont typeface="Wingdings 3" charset="2"/>
              <a:buChar char=""/>
            </a:pPr>
            <a:r>
              <a:rPr lang="en-US" sz="2000">
                <a:solidFill>
                  <a:schemeClr val="tx1">
                    <a:lumMod val="75000"/>
                    <a:lumOff val="25000"/>
                  </a:schemeClr>
                </a:solidFill>
                <a:latin typeface="+mn-lt"/>
                <a:ea typeface="+mn-ea"/>
              </a:rPr>
              <a:t>Number plate recognition for speed cameras/automated toll systems</a:t>
            </a:r>
          </a:p>
          <a:p>
            <a:pPr lvl="1">
              <a:lnSpc>
                <a:spcPct val="90000"/>
              </a:lnSpc>
              <a:spcBef>
                <a:spcPts val="1000"/>
              </a:spcBef>
              <a:buClr>
                <a:schemeClr val="accent1"/>
              </a:buClr>
              <a:buSzPct val="100000"/>
              <a:buFont typeface="Wingdings 3" charset="2"/>
              <a:buChar char=""/>
            </a:pPr>
            <a:r>
              <a:rPr lang="en-US" sz="2000">
                <a:solidFill>
                  <a:schemeClr val="tx1">
                    <a:lumMod val="75000"/>
                    <a:lumOff val="25000"/>
                  </a:schemeClr>
                </a:solidFill>
                <a:latin typeface="+mn-lt"/>
                <a:ea typeface="+mn-ea"/>
              </a:rPr>
              <a:t>Fingerprint recognition</a:t>
            </a:r>
          </a:p>
          <a:p>
            <a:pPr lvl="1">
              <a:lnSpc>
                <a:spcPct val="90000"/>
              </a:lnSpc>
              <a:spcBef>
                <a:spcPts val="1000"/>
              </a:spcBef>
              <a:buClr>
                <a:schemeClr val="accent1"/>
              </a:buClr>
              <a:buSzPct val="100000"/>
              <a:buFont typeface="Wingdings 3" charset="2"/>
              <a:buChar char=""/>
            </a:pPr>
            <a:r>
              <a:rPr lang="en-US" sz="2000">
                <a:solidFill>
                  <a:schemeClr val="tx1">
                    <a:lumMod val="75000"/>
                    <a:lumOff val="25000"/>
                  </a:schemeClr>
                </a:solidFill>
                <a:latin typeface="+mn-lt"/>
                <a:ea typeface="+mn-ea"/>
              </a:rPr>
              <a:t>Enhancement of CCTV images</a:t>
            </a:r>
          </a:p>
        </p:txBody>
      </p:sp>
      <p:pic>
        <p:nvPicPr>
          <p:cNvPr id="49157"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492" r="23227" b="-5"/>
          <a:stretch/>
        </p:blipFill>
        <p:spPr bwMode="auto">
          <a:xfrm>
            <a:off x="4619544" y="640080"/>
            <a:ext cx="3380136" cy="527114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915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2355" r="22520" b="-1"/>
          <a:stretch/>
        </p:blipFill>
        <p:spPr bwMode="auto">
          <a:xfrm>
            <a:off x="8163406" y="640080"/>
            <a:ext cx="3395275" cy="527114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9198" name="Freeform 11">
            <a:extLst>
              <a:ext uri="{FF2B5EF4-FFF2-40B4-BE49-F238E27FC236}">
                <a16:creationId xmlns:a16="http://schemas.microsoft.com/office/drawing/2014/main" id="{9185F495-8EFA-407B-AAD7-A2F52AE2C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51211" name="Group 51210">
            <a:extLst>
              <a:ext uri="{FF2B5EF4-FFF2-40B4-BE49-F238E27FC236}">
                <a16:creationId xmlns:a16="http://schemas.microsoft.com/office/drawing/2014/main" id="{F2780DFF-3AF5-4F60-B2A3-AA766AD8B3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1212" name="Freeform 11">
              <a:extLst>
                <a:ext uri="{FF2B5EF4-FFF2-40B4-BE49-F238E27FC236}">
                  <a16:creationId xmlns:a16="http://schemas.microsoft.com/office/drawing/2014/main" id="{1C79324C-CB0A-40CA-AE77-7CFA131A7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1213" name="Freeform 12">
              <a:extLst>
                <a:ext uri="{FF2B5EF4-FFF2-40B4-BE49-F238E27FC236}">
                  <a16:creationId xmlns:a16="http://schemas.microsoft.com/office/drawing/2014/main" id="{FE6F32A9-AD07-4A53-BA89-05D8AC1EB6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1214" name="Freeform 13">
              <a:extLst>
                <a:ext uri="{FF2B5EF4-FFF2-40B4-BE49-F238E27FC236}">
                  <a16:creationId xmlns:a16="http://schemas.microsoft.com/office/drawing/2014/main" id="{BF108F4A-C3A5-42B2-9D7B-10D92D15CE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1215" name="Freeform 14">
              <a:extLst>
                <a:ext uri="{FF2B5EF4-FFF2-40B4-BE49-F238E27FC236}">
                  <a16:creationId xmlns:a16="http://schemas.microsoft.com/office/drawing/2014/main" id="{8254BB4A-F14E-4DE6-94AE-3701198976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1216" name="Freeform 15">
              <a:extLst>
                <a:ext uri="{FF2B5EF4-FFF2-40B4-BE49-F238E27FC236}">
                  <a16:creationId xmlns:a16="http://schemas.microsoft.com/office/drawing/2014/main" id="{37BE596F-4E67-44BA-99D0-37A64771FB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1217" name="Freeform 16">
              <a:extLst>
                <a:ext uri="{FF2B5EF4-FFF2-40B4-BE49-F238E27FC236}">
                  <a16:creationId xmlns:a16="http://schemas.microsoft.com/office/drawing/2014/main" id="{9A48CE8A-2735-4764-AF04-D7679A305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1218" name="Freeform 17">
              <a:extLst>
                <a:ext uri="{FF2B5EF4-FFF2-40B4-BE49-F238E27FC236}">
                  <a16:creationId xmlns:a16="http://schemas.microsoft.com/office/drawing/2014/main" id="{7058C06C-28D8-4334-83E0-AEA77C4AF3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1219" name="Freeform 18">
              <a:extLst>
                <a:ext uri="{FF2B5EF4-FFF2-40B4-BE49-F238E27FC236}">
                  <a16:creationId xmlns:a16="http://schemas.microsoft.com/office/drawing/2014/main" id="{530C5090-5A77-4DFC-8CDA-D6E2576ACC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1220" name="Freeform 19">
              <a:extLst>
                <a:ext uri="{FF2B5EF4-FFF2-40B4-BE49-F238E27FC236}">
                  <a16:creationId xmlns:a16="http://schemas.microsoft.com/office/drawing/2014/main" id="{57EC1ECF-618E-4B07-B823-11316CE52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1221" name="Freeform 20">
              <a:extLst>
                <a:ext uri="{FF2B5EF4-FFF2-40B4-BE49-F238E27FC236}">
                  <a16:creationId xmlns:a16="http://schemas.microsoft.com/office/drawing/2014/main" id="{7C8B4CFB-E7F6-4A2B-AA5B-CB910D23A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1222" name="Freeform 21">
              <a:extLst>
                <a:ext uri="{FF2B5EF4-FFF2-40B4-BE49-F238E27FC236}">
                  <a16:creationId xmlns:a16="http://schemas.microsoft.com/office/drawing/2014/main" id="{EBEADD2C-CA66-41C5-8622-31212959D4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1223" name="Freeform 22">
              <a:extLst>
                <a:ext uri="{FF2B5EF4-FFF2-40B4-BE49-F238E27FC236}">
                  <a16:creationId xmlns:a16="http://schemas.microsoft.com/office/drawing/2014/main" id="{3CE06860-DDC5-4FC7-97D7-795F9CA9B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51225" name="Group 51224">
            <a:extLst>
              <a:ext uri="{FF2B5EF4-FFF2-40B4-BE49-F238E27FC236}">
                <a16:creationId xmlns:a16="http://schemas.microsoft.com/office/drawing/2014/main" id="{BDA041F5-FB91-4FE3-8309-30F32C6A48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1226" name="Freeform 27">
              <a:extLst>
                <a:ext uri="{FF2B5EF4-FFF2-40B4-BE49-F238E27FC236}">
                  <a16:creationId xmlns:a16="http://schemas.microsoft.com/office/drawing/2014/main" id="{17D7CDD7-7A0A-4EBD-A35A-5C77175F6F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227" name="Freeform 28">
              <a:extLst>
                <a:ext uri="{FF2B5EF4-FFF2-40B4-BE49-F238E27FC236}">
                  <a16:creationId xmlns:a16="http://schemas.microsoft.com/office/drawing/2014/main" id="{3535804A-BB84-44EB-9712-B96D7AEB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1228" name="Freeform 29">
              <a:extLst>
                <a:ext uri="{FF2B5EF4-FFF2-40B4-BE49-F238E27FC236}">
                  <a16:creationId xmlns:a16="http://schemas.microsoft.com/office/drawing/2014/main" id="{2EA058FC-BE7B-40CC-A63E-8E646238F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1229" name="Freeform 30">
              <a:extLst>
                <a:ext uri="{FF2B5EF4-FFF2-40B4-BE49-F238E27FC236}">
                  <a16:creationId xmlns:a16="http://schemas.microsoft.com/office/drawing/2014/main" id="{0E8271EE-FB1E-459E-8E94-991CB5383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1230" name="Freeform 31">
              <a:extLst>
                <a:ext uri="{FF2B5EF4-FFF2-40B4-BE49-F238E27FC236}">
                  <a16:creationId xmlns:a16="http://schemas.microsoft.com/office/drawing/2014/main" id="{928D4994-0177-4E02-B988-4786CF3B7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1231" name="Freeform 32">
              <a:extLst>
                <a:ext uri="{FF2B5EF4-FFF2-40B4-BE49-F238E27FC236}">
                  <a16:creationId xmlns:a16="http://schemas.microsoft.com/office/drawing/2014/main" id="{3A3FF466-04BF-4F8D-88E1-98C1A2CC7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1232" name="Freeform 33">
              <a:extLst>
                <a:ext uri="{FF2B5EF4-FFF2-40B4-BE49-F238E27FC236}">
                  <a16:creationId xmlns:a16="http://schemas.microsoft.com/office/drawing/2014/main" id="{2513E60D-9026-4A28-8D6E-03593D3A4D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1233" name="Freeform 34">
              <a:extLst>
                <a:ext uri="{FF2B5EF4-FFF2-40B4-BE49-F238E27FC236}">
                  <a16:creationId xmlns:a16="http://schemas.microsoft.com/office/drawing/2014/main" id="{49D0D017-FE95-4B99-AD82-BE697DF1B9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1234" name="Freeform 35">
              <a:extLst>
                <a:ext uri="{FF2B5EF4-FFF2-40B4-BE49-F238E27FC236}">
                  <a16:creationId xmlns:a16="http://schemas.microsoft.com/office/drawing/2014/main" id="{299ACBF5-2856-4022-AA4D-9E8F39989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1235" name="Freeform 36">
              <a:extLst>
                <a:ext uri="{FF2B5EF4-FFF2-40B4-BE49-F238E27FC236}">
                  <a16:creationId xmlns:a16="http://schemas.microsoft.com/office/drawing/2014/main" id="{6A150E2E-4FA2-4D3C-9FDD-E0ECFC8010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51236" name="Freeform 37">
              <a:extLst>
                <a:ext uri="{FF2B5EF4-FFF2-40B4-BE49-F238E27FC236}">
                  <a16:creationId xmlns:a16="http://schemas.microsoft.com/office/drawing/2014/main" id="{00FF753A-252D-49AB-AE93-D92EBB4BFB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51237" name="Freeform 38">
              <a:extLst>
                <a:ext uri="{FF2B5EF4-FFF2-40B4-BE49-F238E27FC236}">
                  <a16:creationId xmlns:a16="http://schemas.microsoft.com/office/drawing/2014/main" id="{8F689818-FACD-466B-B41E-51BA779D2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51239" name="Rectangle 51238">
            <a:extLst>
              <a:ext uri="{FF2B5EF4-FFF2-40B4-BE49-F238E27FC236}">
                <a16:creationId xmlns:a16="http://schemas.microsoft.com/office/drawing/2014/main" id="{57041BDD-619A-42E7-9D5B-D932A5FDF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1241" name="Freeform 11">
            <a:extLst>
              <a:ext uri="{FF2B5EF4-FFF2-40B4-BE49-F238E27FC236}">
                <a16:creationId xmlns:a16="http://schemas.microsoft.com/office/drawing/2014/main" id="{241A2EF5-5ECE-4EA6-A93F-1E2E86A896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1202" name="Text Box 1"/>
          <p:cNvSpPr txBox="1">
            <a:spLocks noChangeArrowheads="1"/>
          </p:cNvSpPr>
          <p:nvPr/>
        </p:nvSpPr>
        <p:spPr bwMode="auto">
          <a:xfrm>
            <a:off x="1687670" y="624110"/>
            <a:ext cx="4097302" cy="1280890"/>
          </a:xfrm>
          <a:prstGeom prst="rect">
            <a:avLst/>
          </a:prstGeom>
        </p:spPr>
        <p:txBody>
          <a:bodyPr vert="horz" lIns="91440" tIns="45720" rIns="91440" bIns="45720" rtlCol="0" anchor="t">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spcBef>
                <a:spcPct val="0"/>
              </a:spcBef>
              <a:spcAft>
                <a:spcPts val="600"/>
              </a:spcAft>
              <a:buSzPct val="100000"/>
            </a:pPr>
            <a:r>
              <a:rPr lang="en-US" sz="3200">
                <a:solidFill>
                  <a:schemeClr val="tx1">
                    <a:lumMod val="85000"/>
                    <a:lumOff val="15000"/>
                  </a:schemeClr>
                </a:solidFill>
                <a:latin typeface="+mj-lt"/>
                <a:ea typeface="+mj-ea"/>
                <a:cs typeface="+mj-cs"/>
              </a:rPr>
              <a:t>HCI</a:t>
            </a:r>
          </a:p>
        </p:txBody>
      </p:sp>
      <p:sp>
        <p:nvSpPr>
          <p:cNvPr id="51203" name="Text Box 2"/>
          <p:cNvSpPr txBox="1">
            <a:spLocks noChangeArrowheads="1"/>
          </p:cNvSpPr>
          <p:nvPr/>
        </p:nvSpPr>
        <p:spPr bwMode="auto">
          <a:xfrm>
            <a:off x="1683956" y="2133600"/>
            <a:ext cx="4097302" cy="377762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lIns="91440" tIns="45720" rIns="91440" bIns="45720" rtlCol="0">
            <a:normAutofit/>
          </a:bodyPr>
          <a:lstStyle>
            <a:lvl1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1pPr>
            <a:lvl2pPr marL="825500">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9pPr>
          </a:lstStyle>
          <a:p>
            <a:pPr>
              <a:spcBef>
                <a:spcPts val="1000"/>
              </a:spcBef>
              <a:buClr>
                <a:schemeClr val="accent1"/>
              </a:buClr>
              <a:buSzPct val="100000"/>
              <a:buFont typeface="Wingdings 3" charset="2"/>
              <a:buChar char=""/>
            </a:pPr>
            <a:r>
              <a:rPr lang="en-US" sz="1600">
                <a:solidFill>
                  <a:schemeClr val="tx1"/>
                </a:solidFill>
                <a:latin typeface="+mn-lt"/>
                <a:ea typeface="+mn-ea"/>
              </a:rPr>
              <a:t>Try to make human computer interfaces more natural</a:t>
            </a:r>
          </a:p>
          <a:p>
            <a:pPr lvl="1">
              <a:spcBef>
                <a:spcPts val="1000"/>
              </a:spcBef>
              <a:buClr>
                <a:schemeClr val="accent1"/>
              </a:buClr>
              <a:buSzPct val="100000"/>
              <a:buFont typeface="Wingdings 3" charset="2"/>
              <a:buChar char=""/>
            </a:pPr>
            <a:r>
              <a:rPr lang="en-US" sz="1600">
                <a:solidFill>
                  <a:schemeClr val="tx1"/>
                </a:solidFill>
                <a:latin typeface="+mn-lt"/>
                <a:ea typeface="+mn-ea"/>
              </a:rPr>
              <a:t>Face recognition</a:t>
            </a:r>
          </a:p>
          <a:p>
            <a:pPr lvl="1">
              <a:spcBef>
                <a:spcPts val="1000"/>
              </a:spcBef>
              <a:buClr>
                <a:schemeClr val="accent1"/>
              </a:buClr>
              <a:buSzPct val="100000"/>
              <a:buFont typeface="Wingdings 3" charset="2"/>
              <a:buChar char=""/>
            </a:pPr>
            <a:r>
              <a:rPr lang="en-US" sz="1600">
                <a:solidFill>
                  <a:schemeClr val="tx1"/>
                </a:solidFill>
                <a:latin typeface="+mn-lt"/>
                <a:ea typeface="+mn-ea"/>
              </a:rPr>
              <a:t>Gesture recognition</a:t>
            </a:r>
          </a:p>
          <a:p>
            <a:pPr>
              <a:spcBef>
                <a:spcPts val="1000"/>
              </a:spcBef>
              <a:buClr>
                <a:schemeClr val="accent1"/>
              </a:buClr>
              <a:buSzPct val="100000"/>
              <a:buFont typeface="Wingdings 3" charset="2"/>
              <a:buChar char=""/>
            </a:pPr>
            <a:r>
              <a:rPr lang="en-US" sz="1600">
                <a:solidFill>
                  <a:schemeClr val="tx1"/>
                </a:solidFill>
                <a:latin typeface="+mn-lt"/>
                <a:ea typeface="+mn-ea"/>
              </a:rPr>
              <a:t>One application is the smart stay?</a:t>
            </a:r>
          </a:p>
          <a:p>
            <a:pPr>
              <a:spcBef>
                <a:spcPts val="1000"/>
              </a:spcBef>
              <a:buClr>
                <a:schemeClr val="accent1"/>
              </a:buClr>
              <a:buSzPct val="100000"/>
              <a:buFont typeface="Wingdings 3" charset="2"/>
              <a:buChar char=""/>
            </a:pPr>
            <a:r>
              <a:rPr lang="en-US" sz="1600">
                <a:solidFill>
                  <a:schemeClr val="tx1"/>
                </a:solidFill>
                <a:latin typeface="+mn-lt"/>
                <a:ea typeface="+mn-ea"/>
              </a:rPr>
              <a:t>These tasks can be extremely difficult</a:t>
            </a:r>
          </a:p>
        </p:txBody>
      </p:sp>
      <p:pic>
        <p:nvPicPr>
          <p:cNvPr id="5120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8255" r="-1" b="24106"/>
          <a:stretch/>
        </p:blipFill>
        <p:spPr bwMode="auto">
          <a:xfrm>
            <a:off x="6091918" y="10"/>
            <a:ext cx="6100081" cy="33832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1204"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3248" r="-1" b="21289"/>
          <a:stretch/>
        </p:blipFill>
        <p:spPr bwMode="auto">
          <a:xfrm>
            <a:off x="6091919" y="3474721"/>
            <a:ext cx="3004319" cy="33832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1206"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33246" r="3249"/>
          <a:stretch/>
        </p:blipFill>
        <p:spPr bwMode="auto">
          <a:xfrm>
            <a:off x="9187677" y="3474720"/>
            <a:ext cx="3004322" cy="338328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53311" name="Group 53310">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3274"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3275"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3276"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3277"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3278"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3279"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3280"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3281"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3282"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3283"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3284"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3285"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53312" name="Group 53311">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3288"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3289"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3290"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291"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3292"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3293"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3294"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3295"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3296"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3297"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53298"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53299"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53313" name="Rectangle 53312">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3314"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53315" name="Rectangle 53314">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50" name="Text Box 1"/>
          <p:cNvSpPr txBox="1">
            <a:spLocks noChangeArrowheads="1"/>
          </p:cNvSpPr>
          <p:nvPr/>
        </p:nvSpPr>
        <p:spPr bwMode="auto">
          <a:xfrm>
            <a:off x="649224" y="645106"/>
            <a:ext cx="5122652" cy="1259894"/>
          </a:xfrm>
          <a:prstGeom prst="rect">
            <a:avLst/>
          </a:prstGeom>
        </p:spPr>
        <p:txBody>
          <a:bodyPr vert="horz" lIns="91440" tIns="45720" rIns="91440" bIns="45720" rtlCol="0" anchor="t">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spcBef>
                <a:spcPct val="0"/>
              </a:spcBef>
              <a:spcAft>
                <a:spcPts val="600"/>
              </a:spcAft>
              <a:buSzPct val="100000"/>
            </a:pPr>
            <a:r>
              <a:rPr lang="en-US" sz="3600">
                <a:solidFill>
                  <a:schemeClr val="tx1">
                    <a:lumMod val="85000"/>
                    <a:lumOff val="15000"/>
                  </a:schemeClr>
                </a:solidFill>
                <a:latin typeface="+mj-lt"/>
                <a:ea typeface="+mj-ea"/>
                <a:cs typeface="+mj-cs"/>
              </a:rPr>
              <a:t>Key Stages in Digital Image Processing</a:t>
            </a:r>
          </a:p>
        </p:txBody>
      </p:sp>
      <p:sp>
        <p:nvSpPr>
          <p:cNvPr id="53316" name="Rectangle 53315">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3317"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51" name="Text Box 2"/>
          <p:cNvSpPr txBox="1">
            <a:spLocks noChangeArrowheads="1"/>
          </p:cNvSpPr>
          <p:nvPr/>
        </p:nvSpPr>
        <p:spPr bwMode="auto">
          <a:xfrm>
            <a:off x="1981200" y="1333500"/>
            <a:ext cx="8229600"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p>
        </p:txBody>
      </p:sp>
      <p:sp>
        <p:nvSpPr>
          <p:cNvPr id="53252" name="Rectangle 3"/>
          <p:cNvSpPr>
            <a:spLocks noChangeArrowheads="1"/>
          </p:cNvSpPr>
          <p:nvPr/>
        </p:nvSpPr>
        <p:spPr bwMode="auto">
          <a:xfrm>
            <a:off x="6155889" y="317835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Acquisition</a:t>
            </a:r>
            <a:endParaRPr lang="en-IE" sz="1800">
              <a:solidFill>
                <a:srgbClr val="000000"/>
              </a:solidFill>
            </a:endParaRPr>
          </a:p>
        </p:txBody>
      </p:sp>
      <p:sp>
        <p:nvSpPr>
          <p:cNvPr id="53253" name="Rectangle 4"/>
          <p:cNvSpPr>
            <a:spLocks noChangeArrowheads="1"/>
          </p:cNvSpPr>
          <p:nvPr/>
        </p:nvSpPr>
        <p:spPr bwMode="auto">
          <a:xfrm>
            <a:off x="7486543" y="1608861"/>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Restoration</a:t>
            </a:r>
            <a:endParaRPr lang="en-IE" sz="1800">
              <a:solidFill>
                <a:srgbClr val="000000"/>
              </a:solidFill>
            </a:endParaRPr>
          </a:p>
        </p:txBody>
      </p:sp>
      <p:sp>
        <p:nvSpPr>
          <p:cNvPr id="53254" name="Rectangle 5"/>
          <p:cNvSpPr>
            <a:spLocks noChangeArrowheads="1"/>
          </p:cNvSpPr>
          <p:nvPr/>
        </p:nvSpPr>
        <p:spPr bwMode="auto">
          <a:xfrm>
            <a:off x="9083753" y="1608861"/>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Morphological Processing</a:t>
            </a:r>
            <a:endParaRPr lang="en-IE" sz="1800">
              <a:solidFill>
                <a:srgbClr val="000000"/>
              </a:solidFill>
            </a:endParaRPr>
          </a:p>
        </p:txBody>
      </p:sp>
      <p:sp>
        <p:nvSpPr>
          <p:cNvPr id="53255" name="Rectangle 6"/>
          <p:cNvSpPr>
            <a:spLocks noChangeArrowheads="1"/>
          </p:cNvSpPr>
          <p:nvPr/>
        </p:nvSpPr>
        <p:spPr bwMode="auto">
          <a:xfrm>
            <a:off x="10404811" y="242346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Segmentation</a:t>
            </a:r>
            <a:endParaRPr lang="en-IE" sz="1800">
              <a:solidFill>
                <a:srgbClr val="000000"/>
              </a:solidFill>
            </a:endParaRPr>
          </a:p>
        </p:txBody>
      </p:sp>
      <p:sp>
        <p:nvSpPr>
          <p:cNvPr id="53256" name="Rectangle 7"/>
          <p:cNvSpPr>
            <a:spLocks noChangeArrowheads="1"/>
          </p:cNvSpPr>
          <p:nvPr/>
        </p:nvSpPr>
        <p:spPr bwMode="auto">
          <a:xfrm>
            <a:off x="10404811" y="393324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139" kern="1200">
                <a:solidFill>
                  <a:srgbClr val="000000"/>
                </a:solidFill>
                <a:latin typeface="Arial" panose="020B0604020202020204" pitchFamily="34" charset="0"/>
                <a:ea typeface="ＭＳ Ｐゴシック" panose="020B0600070205080204" pitchFamily="34" charset="-128"/>
                <a:cs typeface="+mn-cs"/>
              </a:rPr>
              <a:t>Representation &amp; Description</a:t>
            </a:r>
            <a:endParaRPr lang="en-IE" sz="1700">
              <a:solidFill>
                <a:srgbClr val="000000"/>
              </a:solidFill>
            </a:endParaRPr>
          </a:p>
        </p:txBody>
      </p:sp>
      <p:sp>
        <p:nvSpPr>
          <p:cNvPr id="53257" name="Rectangle 8"/>
          <p:cNvSpPr>
            <a:spLocks noChangeArrowheads="1"/>
          </p:cNvSpPr>
          <p:nvPr/>
        </p:nvSpPr>
        <p:spPr bwMode="auto">
          <a:xfrm>
            <a:off x="6155889" y="242346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Enhancement</a:t>
            </a:r>
            <a:endParaRPr lang="en-IE" sz="1800">
              <a:solidFill>
                <a:srgbClr val="000000"/>
              </a:solidFill>
            </a:endParaRPr>
          </a:p>
        </p:txBody>
      </p:sp>
      <p:sp>
        <p:nvSpPr>
          <p:cNvPr id="53258" name="Rectangle 9"/>
          <p:cNvSpPr>
            <a:spLocks noChangeArrowheads="1"/>
          </p:cNvSpPr>
          <p:nvPr/>
        </p:nvSpPr>
        <p:spPr bwMode="auto">
          <a:xfrm>
            <a:off x="10404811" y="317835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139" kern="1200">
                <a:solidFill>
                  <a:srgbClr val="000000"/>
                </a:solidFill>
                <a:latin typeface="Arial" panose="020B0604020202020204" pitchFamily="34" charset="0"/>
                <a:ea typeface="ＭＳ Ｐゴシック" panose="020B0600070205080204" pitchFamily="34" charset="-128"/>
                <a:cs typeface="+mn-cs"/>
              </a:rPr>
              <a:t>Object Recognition</a:t>
            </a:r>
            <a:endParaRPr lang="en-IE" sz="1700">
              <a:solidFill>
                <a:srgbClr val="000000"/>
              </a:solidFill>
            </a:endParaRPr>
          </a:p>
        </p:txBody>
      </p:sp>
      <p:sp>
        <p:nvSpPr>
          <p:cNvPr id="53259" name="Text Box 10"/>
          <p:cNvSpPr txBox="1">
            <a:spLocks noChangeArrowheads="1"/>
          </p:cNvSpPr>
          <p:nvPr/>
        </p:nvSpPr>
        <p:spPr bwMode="auto">
          <a:xfrm>
            <a:off x="6091916" y="4088909"/>
            <a:ext cx="1334317" cy="280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Problem Domain</a:t>
            </a:r>
            <a:endParaRPr lang="en-IE" sz="1800">
              <a:solidFill>
                <a:srgbClr val="000000"/>
              </a:solidFill>
            </a:endParaRPr>
          </a:p>
        </p:txBody>
      </p:sp>
      <p:cxnSp>
        <p:nvCxnSpPr>
          <p:cNvPr id="53260" name="AutoShape 11"/>
          <p:cNvCxnSpPr>
            <a:cxnSpLocks noChangeShapeType="1"/>
            <a:stCxn id="53259" idx="0"/>
            <a:endCxn id="53252" idx="2"/>
          </p:cNvCxnSpPr>
          <p:nvPr/>
        </p:nvCxnSpPr>
        <p:spPr bwMode="auto">
          <a:xfrm flipH="1" flipV="1">
            <a:off x="6725255" y="3735987"/>
            <a:ext cx="4778" cy="352921"/>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3261" name="AutoShape 12"/>
          <p:cNvCxnSpPr>
            <a:cxnSpLocks noChangeShapeType="1"/>
            <a:stCxn id="53252" idx="0"/>
            <a:endCxn id="53257" idx="2"/>
          </p:cNvCxnSpPr>
          <p:nvPr/>
        </p:nvCxnSpPr>
        <p:spPr bwMode="auto">
          <a:xfrm flipV="1">
            <a:off x="6725256" y="2981098"/>
            <a:ext cx="1066" cy="197252"/>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3262" name="AutoShape 13"/>
          <p:cNvCxnSpPr>
            <a:cxnSpLocks noChangeShapeType="1"/>
            <a:stCxn id="53258" idx="2"/>
            <a:endCxn id="53256" idx="0"/>
          </p:cNvCxnSpPr>
          <p:nvPr/>
        </p:nvCxnSpPr>
        <p:spPr bwMode="auto">
          <a:xfrm>
            <a:off x="10974177" y="3735988"/>
            <a:ext cx="1067" cy="197252"/>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3263" name="AutoShape 14"/>
          <p:cNvCxnSpPr>
            <a:cxnSpLocks noChangeShapeType="1"/>
            <a:stCxn id="53255" idx="2"/>
            <a:endCxn id="53258" idx="0"/>
          </p:cNvCxnSpPr>
          <p:nvPr/>
        </p:nvCxnSpPr>
        <p:spPr bwMode="auto">
          <a:xfrm>
            <a:off x="10974177" y="2981098"/>
            <a:ext cx="1067" cy="197252"/>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3264" name="AutoShape 15"/>
          <p:cNvCxnSpPr>
            <a:cxnSpLocks noChangeShapeType="1"/>
            <a:stCxn id="53254" idx="3"/>
            <a:endCxn id="53255" idx="0"/>
          </p:cNvCxnSpPr>
          <p:nvPr/>
        </p:nvCxnSpPr>
        <p:spPr bwMode="auto">
          <a:xfrm>
            <a:off x="10222486" y="1887146"/>
            <a:ext cx="751691" cy="536313"/>
          </a:xfrm>
          <a:prstGeom prst="bentConnector2">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3265" name="AutoShape 16"/>
          <p:cNvCxnSpPr>
            <a:cxnSpLocks noChangeShapeType="1"/>
            <a:stCxn id="53253" idx="3"/>
            <a:endCxn id="53254" idx="1"/>
          </p:cNvCxnSpPr>
          <p:nvPr/>
        </p:nvCxnSpPr>
        <p:spPr bwMode="auto">
          <a:xfrm>
            <a:off x="8625276" y="1887147"/>
            <a:ext cx="458478" cy="1066"/>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3266" name="AutoShape 17"/>
          <p:cNvCxnSpPr>
            <a:cxnSpLocks noChangeShapeType="1"/>
            <a:stCxn id="53257" idx="0"/>
            <a:endCxn id="53253" idx="1"/>
          </p:cNvCxnSpPr>
          <p:nvPr/>
        </p:nvCxnSpPr>
        <p:spPr bwMode="auto">
          <a:xfrm rot="16200000">
            <a:off x="6836676" y="1774659"/>
            <a:ext cx="538446" cy="761287"/>
          </a:xfrm>
          <a:prstGeom prst="bentConnector2">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53267" name="Rectangle 18"/>
          <p:cNvSpPr>
            <a:spLocks noChangeArrowheads="1"/>
          </p:cNvSpPr>
          <p:nvPr/>
        </p:nvSpPr>
        <p:spPr bwMode="auto">
          <a:xfrm>
            <a:off x="7508933" y="4371460"/>
            <a:ext cx="1138732" cy="557637"/>
          </a:xfrm>
          <a:prstGeom prst="rect">
            <a:avLst/>
          </a:prstGeom>
          <a:solidFill>
            <a:srgbClr val="FFFFFF"/>
          </a:solidFill>
          <a:ln w="25560" cap="sq">
            <a:solidFill>
              <a:srgbClr val="000000"/>
            </a:solidFill>
            <a:prstDash val="dash"/>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Colour Image Processing</a:t>
            </a:r>
            <a:endParaRPr lang="en-IE" sz="1800">
              <a:solidFill>
                <a:srgbClr val="000000"/>
              </a:solidFill>
            </a:endParaRPr>
          </a:p>
        </p:txBody>
      </p:sp>
      <p:sp>
        <p:nvSpPr>
          <p:cNvPr id="53268" name="Rectangle 19"/>
          <p:cNvSpPr>
            <a:spLocks noChangeArrowheads="1"/>
          </p:cNvSpPr>
          <p:nvPr/>
        </p:nvSpPr>
        <p:spPr bwMode="auto">
          <a:xfrm>
            <a:off x="9015515" y="4371460"/>
            <a:ext cx="1138732" cy="557637"/>
          </a:xfrm>
          <a:prstGeom prst="rect">
            <a:avLst/>
          </a:prstGeom>
          <a:solidFill>
            <a:srgbClr val="FFFFFF"/>
          </a:solidFill>
          <a:ln w="25560" cap="sq">
            <a:solidFill>
              <a:srgbClr val="000000"/>
            </a:solidFill>
            <a:prstDash val="dash"/>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Compression</a:t>
            </a:r>
            <a:endParaRPr lang="en-IE" sz="1800">
              <a:solidFill>
                <a:srgbClr val="000000"/>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194" name="Text Box 1"/>
          <p:cNvSpPr txBox="1">
            <a:spLocks noChangeArrowheads="1"/>
          </p:cNvSpPr>
          <p:nvPr/>
        </p:nvSpPr>
        <p:spPr bwMode="auto">
          <a:xfrm>
            <a:off x="6483096" y="624110"/>
            <a:ext cx="5021516" cy="1280890"/>
          </a:xfrm>
          <a:prstGeom prst="rect">
            <a:avLst/>
          </a:prstGeom>
        </p:spPr>
        <p:txBody>
          <a:bodyPr vert="horz" lIns="91440" tIns="45720" rIns="91440" bIns="45720" rtlCol="0" anchor="t">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spcBef>
                <a:spcPct val="0"/>
              </a:spcBef>
              <a:spcAft>
                <a:spcPts val="600"/>
              </a:spcAft>
              <a:buSzPct val="100000"/>
            </a:pPr>
            <a:r>
              <a:rPr lang="en-US" sz="3600">
                <a:solidFill>
                  <a:schemeClr val="tx1">
                    <a:lumMod val="85000"/>
                    <a:lumOff val="15000"/>
                  </a:schemeClr>
                </a:solidFill>
                <a:latin typeface="+mj-lt"/>
                <a:ea typeface="+mj-ea"/>
                <a:cs typeface="+mj-cs"/>
              </a:rPr>
              <a:t>References</a:t>
            </a:r>
          </a:p>
        </p:txBody>
      </p:sp>
      <p:pic>
        <p:nvPicPr>
          <p:cNvPr id="23554" name="Picture 2" descr="Digital Image Processing | 4th edition | Pearson">
            <a:extLst>
              <a:ext uri="{FF2B5EF4-FFF2-40B4-BE49-F238E27FC236}">
                <a16:creationId xmlns:a16="http://schemas.microsoft.com/office/drawing/2014/main" id="{0A876089-7163-4BC1-BC61-53E419927F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26" r="7563"/>
          <a:stretch/>
        </p:blipFill>
        <p:spPr bwMode="auto">
          <a:xfrm>
            <a:off x="-1555" y="1731"/>
            <a:ext cx="4671091" cy="6858000"/>
          </a:xfrm>
          <a:prstGeom prst="rect">
            <a:avLst/>
          </a:prstGeom>
          <a:noFill/>
          <a:extLst>
            <a:ext uri="{909E8E84-426E-40DD-AFC4-6F175D3DCCD1}">
              <a14:hiddenFill xmlns:a14="http://schemas.microsoft.com/office/drawing/2010/main">
                <a:solidFill>
                  <a:srgbClr val="FFFFFF"/>
                </a:solidFill>
              </a14:hiddenFill>
            </a:ext>
          </a:extLst>
        </p:spPr>
      </p:pic>
      <p:sp>
        <p:nvSpPr>
          <p:cNvPr id="8195" name="Text Box 2"/>
          <p:cNvSpPr txBox="1">
            <a:spLocks noChangeArrowheads="1"/>
          </p:cNvSpPr>
          <p:nvPr/>
        </p:nvSpPr>
        <p:spPr bwMode="auto">
          <a:xfrm>
            <a:off x="6438191" y="2133600"/>
            <a:ext cx="5066419" cy="377762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lIns="91440" tIns="45720" rIns="91440" bIns="45720" rtlCol="0" anchor="t">
            <a:normAutofit/>
          </a:bodyPr>
          <a:lstStyle>
            <a:lvl1pPr>
              <a:tabLst>
                <a:tab pos="0" algn="l"/>
                <a:tab pos="1169988"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marL="825500">
              <a:tabLst>
                <a:tab pos="0" algn="l"/>
                <a:tab pos="1169988"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1169988"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1169988"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1169988"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1169988"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1169988"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1169988"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1169988"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spcBef>
                <a:spcPts val="1000"/>
              </a:spcBef>
              <a:buClr>
                <a:schemeClr val="accent1"/>
              </a:buClr>
              <a:buSzPct val="100000"/>
              <a:buFont typeface="Wingdings 3" charset="2"/>
              <a:buChar char=""/>
            </a:pPr>
            <a:r>
              <a:rPr lang="en-US" dirty="0">
                <a:solidFill>
                  <a:schemeClr val="tx1">
                    <a:lumMod val="75000"/>
                    <a:lumOff val="25000"/>
                  </a:schemeClr>
                </a:solidFill>
                <a:latin typeface="+mn-lt"/>
                <a:ea typeface="+mn-ea"/>
              </a:rPr>
              <a:t>	“Digital Image Processing”, Rafael C. Gonzalez &amp; Richard E. Woods, Addison Wesley, Pearson Education, 4</a:t>
            </a:r>
            <a:r>
              <a:rPr lang="en-US" baseline="30000" dirty="0">
                <a:solidFill>
                  <a:schemeClr val="tx1">
                    <a:lumMod val="75000"/>
                    <a:lumOff val="25000"/>
                  </a:schemeClr>
                </a:solidFill>
                <a:latin typeface="+mn-lt"/>
                <a:ea typeface="+mn-ea"/>
              </a:rPr>
              <a:t>th</a:t>
            </a:r>
            <a:r>
              <a:rPr lang="en-US" dirty="0">
                <a:solidFill>
                  <a:schemeClr val="tx1">
                    <a:lumMod val="75000"/>
                    <a:lumOff val="25000"/>
                  </a:schemeClr>
                </a:solidFill>
                <a:latin typeface="+mn-lt"/>
                <a:ea typeface="+mn-ea"/>
              </a:rPr>
              <a:t> Edition, 2021.</a:t>
            </a:r>
          </a:p>
          <a:p>
            <a:pPr lvl="1">
              <a:spcBef>
                <a:spcPts val="1000"/>
              </a:spcBef>
              <a:buClr>
                <a:schemeClr val="accent1"/>
              </a:buClr>
              <a:buSzPct val="100000"/>
              <a:buFont typeface="Wingdings 3" charset="2"/>
              <a:buChar char=""/>
            </a:pPr>
            <a:r>
              <a:rPr lang="en-US" dirty="0" err="1">
                <a:solidFill>
                  <a:schemeClr val="tx1">
                    <a:lumMod val="75000"/>
                    <a:lumOff val="25000"/>
                  </a:schemeClr>
                </a:solidFill>
                <a:latin typeface="+mn-lt"/>
                <a:ea typeface="+mn-ea"/>
              </a:rPr>
              <a:t>Muost</a:t>
            </a:r>
            <a:r>
              <a:rPr lang="en-US" dirty="0">
                <a:solidFill>
                  <a:schemeClr val="tx1">
                    <a:lumMod val="75000"/>
                    <a:lumOff val="25000"/>
                  </a:schemeClr>
                </a:solidFill>
                <a:latin typeface="+mn-lt"/>
                <a:ea typeface="+mn-ea"/>
              </a:rPr>
              <a:t> of the material that follows is taken from this book</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55322" name="Group 55321">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5323"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5324"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5325"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5326"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5327"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5328"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5329"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5330"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5331"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5332"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5333"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5334"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55336" name="Group 55335">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5337"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5338"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5339"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5340"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5341"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342"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5343"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5344"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5345"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5346"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55347"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55348"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55350" name="Rectangle 55349">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5352"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55354" name="Rectangle 55353">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298" name="Text Box 1"/>
          <p:cNvSpPr txBox="1">
            <a:spLocks noChangeArrowheads="1"/>
          </p:cNvSpPr>
          <p:nvPr/>
        </p:nvSpPr>
        <p:spPr bwMode="auto">
          <a:xfrm>
            <a:off x="649224" y="645106"/>
            <a:ext cx="5092964" cy="1240102"/>
          </a:xfrm>
          <a:prstGeom prst="rect">
            <a:avLst/>
          </a:prstGeom>
        </p:spPr>
        <p:txBody>
          <a:bodyPr vert="horz" lIns="91440" tIns="45720" rIns="91440" bIns="45720" rtlCol="0" anchor="t">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nSpc>
                <a:spcPct val="90000"/>
              </a:lnSpc>
              <a:spcBef>
                <a:spcPct val="0"/>
              </a:spcBef>
              <a:spcAft>
                <a:spcPts val="600"/>
              </a:spcAft>
              <a:buSzPct val="100000"/>
            </a:pPr>
            <a:r>
              <a:rPr lang="en-US" sz="2800" dirty="0">
                <a:solidFill>
                  <a:schemeClr val="tx1">
                    <a:lumMod val="85000"/>
                    <a:lumOff val="15000"/>
                  </a:schemeClr>
                </a:solidFill>
                <a:latin typeface="+mj-lt"/>
                <a:ea typeface="+mj-ea"/>
                <a:cs typeface="+mj-cs"/>
              </a:rPr>
              <a:t>Key Stages: Image Aquisition</a:t>
            </a:r>
          </a:p>
        </p:txBody>
      </p:sp>
      <p:sp>
        <p:nvSpPr>
          <p:cNvPr id="55356" name="Rectangle 55355">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5358"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00" name="Rectangle 3"/>
          <p:cNvSpPr>
            <a:spLocks noChangeArrowheads="1"/>
          </p:cNvSpPr>
          <p:nvPr/>
        </p:nvSpPr>
        <p:spPr bwMode="auto">
          <a:xfrm>
            <a:off x="6155889" y="3178350"/>
            <a:ext cx="1138732" cy="557638"/>
          </a:xfrm>
          <a:prstGeom prst="rect">
            <a:avLst/>
          </a:prstGeom>
          <a:solidFill>
            <a:srgbClr val="BBE0E3"/>
          </a:solidFill>
          <a:ln w="3816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Acquisition</a:t>
            </a:r>
            <a:endParaRPr lang="en-IE" sz="1800">
              <a:solidFill>
                <a:srgbClr val="000000"/>
              </a:solidFill>
            </a:endParaRPr>
          </a:p>
        </p:txBody>
      </p:sp>
      <p:sp>
        <p:nvSpPr>
          <p:cNvPr id="55301" name="Rectangle 4"/>
          <p:cNvSpPr>
            <a:spLocks noChangeArrowheads="1"/>
          </p:cNvSpPr>
          <p:nvPr/>
        </p:nvSpPr>
        <p:spPr bwMode="auto">
          <a:xfrm>
            <a:off x="7486543" y="1608861"/>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Restoration</a:t>
            </a:r>
            <a:endParaRPr lang="en-IE" sz="1800">
              <a:solidFill>
                <a:srgbClr val="000000"/>
              </a:solidFill>
            </a:endParaRPr>
          </a:p>
        </p:txBody>
      </p:sp>
      <p:sp>
        <p:nvSpPr>
          <p:cNvPr id="55302" name="Rectangle 5"/>
          <p:cNvSpPr>
            <a:spLocks noChangeArrowheads="1"/>
          </p:cNvSpPr>
          <p:nvPr/>
        </p:nvSpPr>
        <p:spPr bwMode="auto">
          <a:xfrm>
            <a:off x="9083753" y="1608861"/>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Morphological Processing</a:t>
            </a:r>
            <a:endParaRPr lang="en-IE" sz="1800">
              <a:solidFill>
                <a:srgbClr val="000000"/>
              </a:solidFill>
            </a:endParaRPr>
          </a:p>
        </p:txBody>
      </p:sp>
      <p:sp>
        <p:nvSpPr>
          <p:cNvPr id="55303" name="Rectangle 6"/>
          <p:cNvSpPr>
            <a:spLocks noChangeArrowheads="1"/>
          </p:cNvSpPr>
          <p:nvPr/>
        </p:nvSpPr>
        <p:spPr bwMode="auto">
          <a:xfrm>
            <a:off x="10404811" y="242346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Segmentation</a:t>
            </a:r>
            <a:endParaRPr lang="en-IE" sz="1800">
              <a:solidFill>
                <a:srgbClr val="000000"/>
              </a:solidFill>
            </a:endParaRPr>
          </a:p>
        </p:txBody>
      </p:sp>
      <p:sp>
        <p:nvSpPr>
          <p:cNvPr id="55304" name="Rectangle 7"/>
          <p:cNvSpPr>
            <a:spLocks noChangeArrowheads="1"/>
          </p:cNvSpPr>
          <p:nvPr/>
        </p:nvSpPr>
        <p:spPr bwMode="auto">
          <a:xfrm>
            <a:off x="10404811" y="393324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139" kern="1200">
                <a:solidFill>
                  <a:srgbClr val="000000"/>
                </a:solidFill>
                <a:latin typeface="Arial" panose="020B0604020202020204" pitchFamily="34" charset="0"/>
                <a:ea typeface="ＭＳ Ｐゴシック" panose="020B0600070205080204" pitchFamily="34" charset="-128"/>
                <a:cs typeface="+mn-cs"/>
              </a:rPr>
              <a:t>Representation &amp; Description</a:t>
            </a:r>
            <a:endParaRPr lang="en-IE" sz="1700">
              <a:solidFill>
                <a:srgbClr val="000000"/>
              </a:solidFill>
            </a:endParaRPr>
          </a:p>
        </p:txBody>
      </p:sp>
      <p:sp>
        <p:nvSpPr>
          <p:cNvPr id="55305" name="Rectangle 8"/>
          <p:cNvSpPr>
            <a:spLocks noChangeArrowheads="1"/>
          </p:cNvSpPr>
          <p:nvPr/>
        </p:nvSpPr>
        <p:spPr bwMode="auto">
          <a:xfrm>
            <a:off x="6155889" y="242346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Enhancement</a:t>
            </a:r>
            <a:endParaRPr lang="en-IE" sz="1800">
              <a:solidFill>
                <a:srgbClr val="000000"/>
              </a:solidFill>
            </a:endParaRPr>
          </a:p>
        </p:txBody>
      </p:sp>
      <p:sp>
        <p:nvSpPr>
          <p:cNvPr id="55306" name="Rectangle 9"/>
          <p:cNvSpPr>
            <a:spLocks noChangeArrowheads="1"/>
          </p:cNvSpPr>
          <p:nvPr/>
        </p:nvSpPr>
        <p:spPr bwMode="auto">
          <a:xfrm>
            <a:off x="10404811" y="317835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139" kern="1200">
                <a:solidFill>
                  <a:srgbClr val="000000"/>
                </a:solidFill>
                <a:latin typeface="Arial" panose="020B0604020202020204" pitchFamily="34" charset="0"/>
                <a:ea typeface="ＭＳ Ｐゴシック" panose="020B0600070205080204" pitchFamily="34" charset="-128"/>
                <a:cs typeface="+mn-cs"/>
              </a:rPr>
              <a:t>Object Recognition</a:t>
            </a:r>
            <a:endParaRPr lang="en-IE" sz="1700">
              <a:solidFill>
                <a:srgbClr val="000000"/>
              </a:solidFill>
            </a:endParaRPr>
          </a:p>
        </p:txBody>
      </p:sp>
      <p:sp>
        <p:nvSpPr>
          <p:cNvPr id="55307" name="Text Box 10"/>
          <p:cNvSpPr txBox="1">
            <a:spLocks noChangeArrowheads="1"/>
          </p:cNvSpPr>
          <p:nvPr/>
        </p:nvSpPr>
        <p:spPr bwMode="auto">
          <a:xfrm>
            <a:off x="6091916" y="4088909"/>
            <a:ext cx="1334317" cy="280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Problem Domain</a:t>
            </a:r>
            <a:endParaRPr lang="en-IE" sz="1800">
              <a:solidFill>
                <a:srgbClr val="000000"/>
              </a:solidFill>
            </a:endParaRPr>
          </a:p>
        </p:txBody>
      </p:sp>
      <p:cxnSp>
        <p:nvCxnSpPr>
          <p:cNvPr id="55308" name="AutoShape 11"/>
          <p:cNvCxnSpPr>
            <a:cxnSpLocks noChangeShapeType="1"/>
            <a:stCxn id="55307" idx="0"/>
            <a:endCxn id="55300" idx="2"/>
          </p:cNvCxnSpPr>
          <p:nvPr/>
        </p:nvCxnSpPr>
        <p:spPr bwMode="auto">
          <a:xfrm flipH="1" flipV="1">
            <a:off x="6725255" y="3735987"/>
            <a:ext cx="4778" cy="352921"/>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5309" name="AutoShape 12"/>
          <p:cNvCxnSpPr>
            <a:cxnSpLocks noChangeShapeType="1"/>
            <a:stCxn id="55300" idx="0"/>
            <a:endCxn id="55305" idx="2"/>
          </p:cNvCxnSpPr>
          <p:nvPr/>
        </p:nvCxnSpPr>
        <p:spPr bwMode="auto">
          <a:xfrm flipV="1">
            <a:off x="6725256" y="2981098"/>
            <a:ext cx="1066" cy="197252"/>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5310" name="AutoShape 13"/>
          <p:cNvCxnSpPr>
            <a:cxnSpLocks noChangeShapeType="1"/>
            <a:stCxn id="55306" idx="2"/>
            <a:endCxn id="55304" idx="0"/>
          </p:cNvCxnSpPr>
          <p:nvPr/>
        </p:nvCxnSpPr>
        <p:spPr bwMode="auto">
          <a:xfrm>
            <a:off x="10974177" y="3735988"/>
            <a:ext cx="1067" cy="197252"/>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5311" name="AutoShape 14"/>
          <p:cNvCxnSpPr>
            <a:cxnSpLocks noChangeShapeType="1"/>
            <a:stCxn id="55303" idx="2"/>
            <a:endCxn id="55306" idx="0"/>
          </p:cNvCxnSpPr>
          <p:nvPr/>
        </p:nvCxnSpPr>
        <p:spPr bwMode="auto">
          <a:xfrm>
            <a:off x="10974177" y="2981098"/>
            <a:ext cx="1067" cy="197252"/>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5312" name="AutoShape 15"/>
          <p:cNvCxnSpPr>
            <a:cxnSpLocks noChangeShapeType="1"/>
            <a:stCxn id="55302" idx="3"/>
            <a:endCxn id="55303" idx="0"/>
          </p:cNvCxnSpPr>
          <p:nvPr/>
        </p:nvCxnSpPr>
        <p:spPr bwMode="auto">
          <a:xfrm>
            <a:off x="10222486" y="1887146"/>
            <a:ext cx="751691" cy="536313"/>
          </a:xfrm>
          <a:prstGeom prst="bentConnector2">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5313" name="AutoShape 16"/>
          <p:cNvCxnSpPr>
            <a:cxnSpLocks noChangeShapeType="1"/>
            <a:stCxn id="55301" idx="3"/>
            <a:endCxn id="55302" idx="1"/>
          </p:cNvCxnSpPr>
          <p:nvPr/>
        </p:nvCxnSpPr>
        <p:spPr bwMode="auto">
          <a:xfrm>
            <a:off x="8625276" y="1887147"/>
            <a:ext cx="458478" cy="1066"/>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5314" name="AutoShape 17"/>
          <p:cNvCxnSpPr>
            <a:cxnSpLocks noChangeShapeType="1"/>
            <a:stCxn id="55305" idx="0"/>
            <a:endCxn id="55301" idx="1"/>
          </p:cNvCxnSpPr>
          <p:nvPr/>
        </p:nvCxnSpPr>
        <p:spPr bwMode="auto">
          <a:xfrm rot="16200000">
            <a:off x="6836676" y="1774659"/>
            <a:ext cx="538446" cy="761287"/>
          </a:xfrm>
          <a:prstGeom prst="bentConnector2">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55316" name="Rectangle 19"/>
          <p:cNvSpPr>
            <a:spLocks noChangeArrowheads="1"/>
          </p:cNvSpPr>
          <p:nvPr/>
        </p:nvSpPr>
        <p:spPr bwMode="auto">
          <a:xfrm>
            <a:off x="7508933" y="4371460"/>
            <a:ext cx="1138732" cy="557637"/>
          </a:xfrm>
          <a:prstGeom prst="rect">
            <a:avLst/>
          </a:prstGeom>
          <a:solidFill>
            <a:srgbClr val="FFFFFF"/>
          </a:solidFill>
          <a:ln w="25560" cap="sq">
            <a:solidFill>
              <a:srgbClr val="000000"/>
            </a:solidFill>
            <a:prstDash val="dash"/>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Colour Image Processing</a:t>
            </a:r>
            <a:endParaRPr lang="en-IE" sz="1800">
              <a:solidFill>
                <a:srgbClr val="000000"/>
              </a:solidFill>
            </a:endParaRPr>
          </a:p>
        </p:txBody>
      </p:sp>
      <p:sp>
        <p:nvSpPr>
          <p:cNvPr id="55317" name="Rectangle 20"/>
          <p:cNvSpPr>
            <a:spLocks noChangeArrowheads="1"/>
          </p:cNvSpPr>
          <p:nvPr/>
        </p:nvSpPr>
        <p:spPr bwMode="auto">
          <a:xfrm>
            <a:off x="9015515" y="4371460"/>
            <a:ext cx="1138732" cy="557637"/>
          </a:xfrm>
          <a:prstGeom prst="rect">
            <a:avLst/>
          </a:prstGeom>
          <a:solidFill>
            <a:srgbClr val="FFFFFF"/>
          </a:solidFill>
          <a:ln w="25560" cap="sq">
            <a:solidFill>
              <a:srgbClr val="000000"/>
            </a:solidFill>
            <a:prstDash val="dash"/>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Compression</a:t>
            </a:r>
            <a:endParaRPr lang="en-IE" sz="1800">
              <a:solidFill>
                <a:srgbClr val="000000"/>
              </a:solidFill>
            </a:endParaRPr>
          </a:p>
        </p:txBody>
      </p:sp>
      <p:pic>
        <p:nvPicPr>
          <p:cNvPr id="2" name="Picture 1">
            <a:extLst>
              <a:ext uri="{FF2B5EF4-FFF2-40B4-BE49-F238E27FC236}">
                <a16:creationId xmlns:a16="http://schemas.microsoft.com/office/drawing/2014/main" id="{F42C48FB-CF81-474E-24A8-03C4C7216BC4}"/>
              </a:ext>
            </a:extLst>
          </p:cNvPr>
          <p:cNvPicPr>
            <a:picLocks noChangeAspect="1"/>
          </p:cNvPicPr>
          <p:nvPr/>
        </p:nvPicPr>
        <p:blipFill>
          <a:blip r:embed="rId3"/>
          <a:stretch>
            <a:fillRect/>
          </a:stretch>
        </p:blipFill>
        <p:spPr>
          <a:xfrm>
            <a:off x="310737" y="2073808"/>
            <a:ext cx="5296394" cy="2967685"/>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57408" name="Group 57407">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7371"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7372"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7373"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7374"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7375"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7376"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7377"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7378"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7379"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7380"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7381"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7382"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57409" name="Group 57408">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7385"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7386"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7387"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7388"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7389"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7390"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7391"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392"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7393"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7394"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57395"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57396"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57410" name="Rectangle 57409">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7411"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57412" name="Rectangle 57411">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47" name="Text Box 2"/>
          <p:cNvSpPr txBox="1">
            <a:spLocks noChangeArrowheads="1"/>
          </p:cNvSpPr>
          <p:nvPr/>
        </p:nvSpPr>
        <p:spPr bwMode="auto">
          <a:xfrm>
            <a:off x="649224" y="645106"/>
            <a:ext cx="5122652" cy="1259894"/>
          </a:xfrm>
          <a:prstGeom prst="rect">
            <a:avLst/>
          </a:prstGeom>
        </p:spPr>
        <p:txBody>
          <a:bodyPr vert="horz" lIns="91440" tIns="45720" rIns="91440" bIns="45720" rtlCol="0" anchor="t">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nSpc>
                <a:spcPct val="90000"/>
              </a:lnSpc>
              <a:spcBef>
                <a:spcPct val="0"/>
              </a:spcBef>
              <a:spcAft>
                <a:spcPts val="600"/>
              </a:spcAft>
              <a:buSzPct val="100000"/>
            </a:pPr>
            <a:r>
              <a:rPr lang="en-US" sz="2800" dirty="0">
                <a:solidFill>
                  <a:schemeClr val="tx1">
                    <a:lumMod val="85000"/>
                    <a:lumOff val="15000"/>
                  </a:schemeClr>
                </a:solidFill>
                <a:latin typeface="+mj-lt"/>
                <a:ea typeface="+mj-ea"/>
                <a:cs typeface="+mj-cs"/>
              </a:rPr>
              <a:t>Key Stages: Image Enhancement</a:t>
            </a:r>
          </a:p>
        </p:txBody>
      </p:sp>
      <p:sp>
        <p:nvSpPr>
          <p:cNvPr id="57413" name="Rectangle 57412">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7414"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46" name="AutoShape 1"/>
          <p:cNvSpPr>
            <a:spLocks noChangeArrowheads="1"/>
          </p:cNvSpPr>
          <p:nvPr/>
        </p:nvSpPr>
        <p:spPr bwMode="auto">
          <a:xfrm>
            <a:off x="8722302" y="2904329"/>
            <a:ext cx="268690" cy="278285"/>
          </a:xfrm>
          <a:prstGeom prst="rightArrow">
            <a:avLst>
              <a:gd name="adj1" fmla="val 50000"/>
              <a:gd name="adj2" fmla="val 25000"/>
            </a:avLst>
          </a:prstGeom>
          <a:solidFill>
            <a:srgbClr val="BBE0E3"/>
          </a:solidFill>
          <a:ln w="12600" cap="sq">
            <a:solidFill>
              <a:srgbClr val="000000"/>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p>
        </p:txBody>
      </p:sp>
      <p:sp>
        <p:nvSpPr>
          <p:cNvPr id="57349" name="Rectangle 4"/>
          <p:cNvSpPr>
            <a:spLocks noChangeArrowheads="1"/>
          </p:cNvSpPr>
          <p:nvPr/>
        </p:nvSpPr>
        <p:spPr bwMode="auto">
          <a:xfrm>
            <a:off x="6155889" y="317835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Acquisition</a:t>
            </a:r>
            <a:endParaRPr lang="en-IE" sz="1800">
              <a:solidFill>
                <a:srgbClr val="000000"/>
              </a:solidFill>
            </a:endParaRPr>
          </a:p>
        </p:txBody>
      </p:sp>
      <p:sp>
        <p:nvSpPr>
          <p:cNvPr id="57350" name="Rectangle 5"/>
          <p:cNvSpPr>
            <a:spLocks noChangeArrowheads="1"/>
          </p:cNvSpPr>
          <p:nvPr/>
        </p:nvSpPr>
        <p:spPr bwMode="auto">
          <a:xfrm>
            <a:off x="7486543" y="1608861"/>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Restoration</a:t>
            </a:r>
            <a:endParaRPr lang="en-IE" sz="1800">
              <a:solidFill>
                <a:srgbClr val="000000"/>
              </a:solidFill>
            </a:endParaRPr>
          </a:p>
        </p:txBody>
      </p:sp>
      <p:sp>
        <p:nvSpPr>
          <p:cNvPr id="57351" name="Rectangle 6"/>
          <p:cNvSpPr>
            <a:spLocks noChangeArrowheads="1"/>
          </p:cNvSpPr>
          <p:nvPr/>
        </p:nvSpPr>
        <p:spPr bwMode="auto">
          <a:xfrm>
            <a:off x="9083753" y="1608861"/>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Morphological Processing</a:t>
            </a:r>
            <a:endParaRPr lang="en-IE" sz="1800">
              <a:solidFill>
                <a:srgbClr val="000000"/>
              </a:solidFill>
            </a:endParaRPr>
          </a:p>
        </p:txBody>
      </p:sp>
      <p:sp>
        <p:nvSpPr>
          <p:cNvPr id="57352" name="Rectangle 7"/>
          <p:cNvSpPr>
            <a:spLocks noChangeArrowheads="1"/>
          </p:cNvSpPr>
          <p:nvPr/>
        </p:nvSpPr>
        <p:spPr bwMode="auto">
          <a:xfrm>
            <a:off x="10404811" y="242346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Segmentation</a:t>
            </a:r>
            <a:endParaRPr lang="en-IE" sz="1800">
              <a:solidFill>
                <a:srgbClr val="000000"/>
              </a:solidFill>
            </a:endParaRPr>
          </a:p>
        </p:txBody>
      </p:sp>
      <p:sp>
        <p:nvSpPr>
          <p:cNvPr id="57353" name="Rectangle 8"/>
          <p:cNvSpPr>
            <a:spLocks noChangeArrowheads="1"/>
          </p:cNvSpPr>
          <p:nvPr/>
        </p:nvSpPr>
        <p:spPr bwMode="auto">
          <a:xfrm>
            <a:off x="10404811" y="393324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139" kern="1200">
                <a:solidFill>
                  <a:srgbClr val="000000"/>
                </a:solidFill>
                <a:latin typeface="Arial" panose="020B0604020202020204" pitchFamily="34" charset="0"/>
                <a:ea typeface="ＭＳ Ｐゴシック" panose="020B0600070205080204" pitchFamily="34" charset="-128"/>
                <a:cs typeface="+mn-cs"/>
              </a:rPr>
              <a:t>Representation &amp; Description</a:t>
            </a:r>
            <a:endParaRPr lang="en-IE" sz="1700">
              <a:solidFill>
                <a:srgbClr val="000000"/>
              </a:solidFill>
            </a:endParaRPr>
          </a:p>
        </p:txBody>
      </p:sp>
      <p:sp>
        <p:nvSpPr>
          <p:cNvPr id="57354" name="Rectangle 9"/>
          <p:cNvSpPr>
            <a:spLocks noChangeArrowheads="1"/>
          </p:cNvSpPr>
          <p:nvPr/>
        </p:nvSpPr>
        <p:spPr bwMode="auto">
          <a:xfrm>
            <a:off x="6155889" y="2423460"/>
            <a:ext cx="1138732" cy="557638"/>
          </a:xfrm>
          <a:prstGeom prst="rect">
            <a:avLst/>
          </a:prstGeom>
          <a:solidFill>
            <a:srgbClr val="BBE0E3"/>
          </a:solidFill>
          <a:ln w="3816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Enhancement</a:t>
            </a:r>
            <a:endParaRPr lang="en-IE" sz="1800">
              <a:solidFill>
                <a:srgbClr val="000000"/>
              </a:solidFill>
            </a:endParaRPr>
          </a:p>
        </p:txBody>
      </p:sp>
      <p:sp>
        <p:nvSpPr>
          <p:cNvPr id="57355" name="Rectangle 10"/>
          <p:cNvSpPr>
            <a:spLocks noChangeArrowheads="1"/>
          </p:cNvSpPr>
          <p:nvPr/>
        </p:nvSpPr>
        <p:spPr bwMode="auto">
          <a:xfrm>
            <a:off x="10404811" y="317835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139" kern="1200">
                <a:solidFill>
                  <a:srgbClr val="000000"/>
                </a:solidFill>
                <a:latin typeface="Arial" panose="020B0604020202020204" pitchFamily="34" charset="0"/>
                <a:ea typeface="ＭＳ Ｐゴシック" panose="020B0600070205080204" pitchFamily="34" charset="-128"/>
                <a:cs typeface="+mn-cs"/>
              </a:rPr>
              <a:t>Object Recognition</a:t>
            </a:r>
            <a:endParaRPr lang="en-IE" sz="1700">
              <a:solidFill>
                <a:srgbClr val="000000"/>
              </a:solidFill>
            </a:endParaRPr>
          </a:p>
        </p:txBody>
      </p:sp>
      <p:sp>
        <p:nvSpPr>
          <p:cNvPr id="57356" name="Text Box 11"/>
          <p:cNvSpPr txBox="1">
            <a:spLocks noChangeArrowheads="1"/>
          </p:cNvSpPr>
          <p:nvPr/>
        </p:nvSpPr>
        <p:spPr bwMode="auto">
          <a:xfrm>
            <a:off x="6091916" y="4088909"/>
            <a:ext cx="1334317" cy="280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Problem Domain</a:t>
            </a:r>
            <a:endParaRPr lang="en-IE" sz="1800">
              <a:solidFill>
                <a:srgbClr val="000000"/>
              </a:solidFill>
            </a:endParaRPr>
          </a:p>
        </p:txBody>
      </p:sp>
      <p:cxnSp>
        <p:nvCxnSpPr>
          <p:cNvPr id="57357" name="AutoShape 12"/>
          <p:cNvCxnSpPr>
            <a:cxnSpLocks noChangeShapeType="1"/>
            <a:stCxn id="57356" idx="0"/>
            <a:endCxn id="57349" idx="2"/>
          </p:cNvCxnSpPr>
          <p:nvPr/>
        </p:nvCxnSpPr>
        <p:spPr bwMode="auto">
          <a:xfrm flipH="1" flipV="1">
            <a:off x="6725255" y="3735987"/>
            <a:ext cx="4778" cy="352921"/>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7358" name="AutoShape 13"/>
          <p:cNvCxnSpPr>
            <a:cxnSpLocks noChangeShapeType="1"/>
            <a:stCxn id="57349" idx="0"/>
            <a:endCxn id="57354" idx="2"/>
          </p:cNvCxnSpPr>
          <p:nvPr/>
        </p:nvCxnSpPr>
        <p:spPr bwMode="auto">
          <a:xfrm flipV="1">
            <a:off x="6725256" y="2981098"/>
            <a:ext cx="1066" cy="197252"/>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7359" name="AutoShape 14"/>
          <p:cNvCxnSpPr>
            <a:cxnSpLocks noChangeShapeType="1"/>
            <a:stCxn id="57355" idx="2"/>
            <a:endCxn id="57353" idx="0"/>
          </p:cNvCxnSpPr>
          <p:nvPr/>
        </p:nvCxnSpPr>
        <p:spPr bwMode="auto">
          <a:xfrm>
            <a:off x="10974177" y="3735988"/>
            <a:ext cx="1067" cy="197252"/>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7360" name="AutoShape 15"/>
          <p:cNvCxnSpPr>
            <a:cxnSpLocks noChangeShapeType="1"/>
            <a:stCxn id="57352" idx="2"/>
            <a:endCxn id="57355" idx="0"/>
          </p:cNvCxnSpPr>
          <p:nvPr/>
        </p:nvCxnSpPr>
        <p:spPr bwMode="auto">
          <a:xfrm>
            <a:off x="10974177" y="2981098"/>
            <a:ext cx="1067" cy="197252"/>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7361" name="AutoShape 16"/>
          <p:cNvCxnSpPr>
            <a:cxnSpLocks noChangeShapeType="1"/>
            <a:stCxn id="57351" idx="3"/>
            <a:endCxn id="57352" idx="0"/>
          </p:cNvCxnSpPr>
          <p:nvPr/>
        </p:nvCxnSpPr>
        <p:spPr bwMode="auto">
          <a:xfrm>
            <a:off x="10222486" y="1887146"/>
            <a:ext cx="751691" cy="536313"/>
          </a:xfrm>
          <a:prstGeom prst="bentConnector2">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7362" name="AutoShape 17"/>
          <p:cNvCxnSpPr>
            <a:cxnSpLocks noChangeShapeType="1"/>
            <a:stCxn id="57350" idx="3"/>
            <a:endCxn id="57351" idx="1"/>
          </p:cNvCxnSpPr>
          <p:nvPr/>
        </p:nvCxnSpPr>
        <p:spPr bwMode="auto">
          <a:xfrm>
            <a:off x="8625276" y="1887147"/>
            <a:ext cx="458478" cy="1066"/>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7363" name="AutoShape 18"/>
          <p:cNvCxnSpPr>
            <a:cxnSpLocks noChangeShapeType="1"/>
            <a:stCxn id="57354" idx="0"/>
            <a:endCxn id="57350" idx="1"/>
          </p:cNvCxnSpPr>
          <p:nvPr/>
        </p:nvCxnSpPr>
        <p:spPr bwMode="auto">
          <a:xfrm rot="16200000">
            <a:off x="6836676" y="1774659"/>
            <a:ext cx="538446" cy="761287"/>
          </a:xfrm>
          <a:prstGeom prst="bentConnector2">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57364" name="Rectangle 19"/>
          <p:cNvSpPr>
            <a:spLocks noChangeArrowheads="1"/>
          </p:cNvSpPr>
          <p:nvPr/>
        </p:nvSpPr>
        <p:spPr bwMode="auto">
          <a:xfrm>
            <a:off x="7508933" y="4371460"/>
            <a:ext cx="1138732" cy="557637"/>
          </a:xfrm>
          <a:prstGeom prst="rect">
            <a:avLst/>
          </a:prstGeom>
          <a:solidFill>
            <a:srgbClr val="FFFFFF"/>
          </a:solidFill>
          <a:ln w="25560" cap="sq">
            <a:solidFill>
              <a:srgbClr val="000000"/>
            </a:solidFill>
            <a:prstDash val="dash"/>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Colour Image Processing</a:t>
            </a:r>
            <a:endParaRPr lang="en-IE" sz="1800">
              <a:solidFill>
                <a:srgbClr val="000000"/>
              </a:solidFill>
            </a:endParaRPr>
          </a:p>
        </p:txBody>
      </p:sp>
      <p:sp>
        <p:nvSpPr>
          <p:cNvPr id="57365" name="Rectangle 20"/>
          <p:cNvSpPr>
            <a:spLocks noChangeArrowheads="1"/>
          </p:cNvSpPr>
          <p:nvPr/>
        </p:nvSpPr>
        <p:spPr bwMode="auto">
          <a:xfrm>
            <a:off x="9015515" y="4371460"/>
            <a:ext cx="1138732" cy="557637"/>
          </a:xfrm>
          <a:prstGeom prst="rect">
            <a:avLst/>
          </a:prstGeom>
          <a:solidFill>
            <a:srgbClr val="FFFFFF"/>
          </a:solidFill>
          <a:ln w="25560" cap="sq">
            <a:solidFill>
              <a:srgbClr val="000000"/>
            </a:solidFill>
            <a:prstDash val="dash"/>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Compression</a:t>
            </a:r>
            <a:endParaRPr lang="en-IE" sz="1800">
              <a:solidFill>
                <a:srgbClr val="000000"/>
              </a:solidFill>
            </a:endParaRPr>
          </a:p>
        </p:txBody>
      </p:sp>
      <p:grpSp>
        <p:nvGrpSpPr>
          <p:cNvPr id="3" name="Group 2">
            <a:extLst>
              <a:ext uri="{FF2B5EF4-FFF2-40B4-BE49-F238E27FC236}">
                <a16:creationId xmlns:a16="http://schemas.microsoft.com/office/drawing/2014/main" id="{74F6C008-C4D6-A95B-B2ED-640F8F486E97}"/>
              </a:ext>
            </a:extLst>
          </p:cNvPr>
          <p:cNvGrpSpPr/>
          <p:nvPr/>
        </p:nvGrpSpPr>
        <p:grpSpPr>
          <a:xfrm>
            <a:off x="1001774" y="2801299"/>
            <a:ext cx="4340225" cy="2046288"/>
            <a:chOff x="3921125" y="2860676"/>
            <a:chExt cx="4340225" cy="2046288"/>
          </a:xfrm>
        </p:grpSpPr>
        <p:pic>
          <p:nvPicPr>
            <p:cNvPr id="4" name="Picture 3">
              <a:extLst>
                <a:ext uri="{FF2B5EF4-FFF2-40B4-BE49-F238E27FC236}">
                  <a16:creationId xmlns:a16="http://schemas.microsoft.com/office/drawing/2014/main" id="{9A32C738-017C-8E5A-5E4E-F2702611C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0883" t="1311" r="19798" b="50453"/>
            <a:stretch>
              <a:fillRect/>
            </a:stretch>
          </p:blipFill>
          <p:spPr bwMode="auto">
            <a:xfrm>
              <a:off x="3921125" y="2860676"/>
              <a:ext cx="2001838" cy="1978025"/>
            </a:xfrm>
            <a:prstGeom prst="rect">
              <a:avLst/>
            </a:prstGeom>
            <a:noFill/>
            <a:ln w="936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2328728-9074-2BC2-FACC-05D44D3EA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37" t="50766" r="59979"/>
            <a:stretch>
              <a:fillRect/>
            </a:stretch>
          </p:blipFill>
          <p:spPr bwMode="auto">
            <a:xfrm>
              <a:off x="6292850" y="2889251"/>
              <a:ext cx="1968500" cy="2017713"/>
            </a:xfrm>
            <a:prstGeom prst="rect">
              <a:avLst/>
            </a:prstGeom>
            <a:noFill/>
            <a:ln w="936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21E579-4785-4A4E-8D09-42E5246D8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6E4C52-70E9-7E84-07CE-605D9A74CB0A}"/>
              </a:ext>
            </a:extLst>
          </p:cNvPr>
          <p:cNvSpPr>
            <a:spLocks noGrp="1"/>
          </p:cNvSpPr>
          <p:nvPr>
            <p:ph type="title"/>
          </p:nvPr>
        </p:nvSpPr>
        <p:spPr>
          <a:xfrm>
            <a:off x="649224" y="645106"/>
            <a:ext cx="5122652" cy="1259894"/>
          </a:xfrm>
        </p:spPr>
        <p:txBody>
          <a:bodyPr>
            <a:normAutofit fontScale="90000"/>
          </a:bodyPr>
          <a:lstStyle/>
          <a:p>
            <a:r>
              <a:rPr lang="en-US" dirty="0">
                <a:ea typeface="+mj-lt"/>
                <a:cs typeface="+mj-lt"/>
              </a:rPr>
              <a:t>Image Enhancement: Endoscopic Reflection</a:t>
            </a:r>
            <a:endParaRPr lang="en-US"/>
          </a:p>
        </p:txBody>
      </p:sp>
      <p:sp>
        <p:nvSpPr>
          <p:cNvPr id="12" name="Rectangle 11">
            <a:extLst>
              <a:ext uri="{FF2B5EF4-FFF2-40B4-BE49-F238E27FC236}">
                <a16:creationId xmlns:a16="http://schemas.microsoft.com/office/drawing/2014/main" id="{3BE96D34-9D7C-4984-961D-7165FA216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43CA395-5F06-6D85-0304-165C99297324}"/>
              </a:ext>
            </a:extLst>
          </p:cNvPr>
          <p:cNvSpPr>
            <a:spLocks noGrp="1"/>
          </p:cNvSpPr>
          <p:nvPr>
            <p:ph idx="1"/>
          </p:nvPr>
        </p:nvSpPr>
        <p:spPr>
          <a:xfrm>
            <a:off x="649225" y="2133600"/>
            <a:ext cx="5122652" cy="3759253"/>
          </a:xfrm>
        </p:spPr>
        <p:txBody>
          <a:bodyPr vert="horz" lIns="91440" tIns="45720" rIns="91440" bIns="45720" rtlCol="0" anchor="t">
            <a:normAutofit/>
          </a:bodyPr>
          <a:lstStyle/>
          <a:p>
            <a:r>
              <a:rPr lang="en-US" dirty="0"/>
              <a:t>Endoscopic Reflection Removal</a:t>
            </a:r>
          </a:p>
        </p:txBody>
      </p:sp>
      <p:pic>
        <p:nvPicPr>
          <p:cNvPr id="4" name="Picture 3" descr="A large screen with images on it&#10;&#10;Description automatically generated">
            <a:extLst>
              <a:ext uri="{FF2B5EF4-FFF2-40B4-BE49-F238E27FC236}">
                <a16:creationId xmlns:a16="http://schemas.microsoft.com/office/drawing/2014/main" id="{BA62D338-5E97-EE21-EFA0-43D41F74A96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1107" r="19637" b="1"/>
          <a:stretch/>
        </p:blipFill>
        <p:spPr>
          <a:xfrm>
            <a:off x="6091916" y="645106"/>
            <a:ext cx="5451627" cy="5247747"/>
          </a:xfrm>
          <a:prstGeom prst="rect">
            <a:avLst/>
          </a:prstGeom>
        </p:spPr>
      </p:pic>
      <p:sp>
        <p:nvSpPr>
          <p:cNvPr id="14" name="Freeform 12">
            <a:extLst>
              <a:ext uri="{FF2B5EF4-FFF2-40B4-BE49-F238E27FC236}">
                <a16:creationId xmlns:a16="http://schemas.microsoft.com/office/drawing/2014/main" id="{C8DE1BEC-DAE3-43F4-8D9F-384C3D694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ED667EA-AEE0-DF8E-BF4E-C9B4B0516D06}"/>
              </a:ext>
            </a:extLst>
          </p:cNvPr>
          <p:cNvSpPr txBox="1"/>
          <p:nvPr/>
        </p:nvSpPr>
        <p:spPr>
          <a:xfrm>
            <a:off x="8819720" y="5692798"/>
            <a:ext cx="2723823"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BY-ND</a:t>
            </a:r>
            <a:r>
              <a:rPr lang="en-US" sz="700">
                <a:solidFill>
                  <a:srgbClr val="FFFFFF"/>
                </a:solidFill>
              </a:rPr>
              <a:t>.</a:t>
            </a:r>
          </a:p>
        </p:txBody>
      </p:sp>
    </p:spTree>
    <p:extLst>
      <p:ext uri="{BB962C8B-B14F-4D97-AF65-F5344CB8AC3E}">
        <p14:creationId xmlns:p14="http://schemas.microsoft.com/office/powerpoint/2010/main" val="274193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59416" name="Group 59415">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9418"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9419"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9420"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9421"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9422"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9423"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9424"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9425"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9426"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9427"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9428"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9429"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59431" name="Group 59430">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9432"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9433"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9434"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9435"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9436"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9437"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9438"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9439"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9440"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441"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59442"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59443"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59445" name="Rectangle 59444">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9447"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59449" name="Rectangle 59448">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94" name="Text Box 1"/>
          <p:cNvSpPr txBox="1">
            <a:spLocks noChangeArrowheads="1"/>
          </p:cNvSpPr>
          <p:nvPr/>
        </p:nvSpPr>
        <p:spPr bwMode="auto">
          <a:xfrm>
            <a:off x="649224" y="645106"/>
            <a:ext cx="5122652" cy="1259894"/>
          </a:xfrm>
          <a:prstGeom prst="rect">
            <a:avLst/>
          </a:prstGeom>
        </p:spPr>
        <p:txBody>
          <a:bodyPr vert="horz" lIns="91440" tIns="45720" rIns="91440" bIns="45720" rtlCol="0" anchor="t">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nSpc>
                <a:spcPct val="90000"/>
              </a:lnSpc>
              <a:spcBef>
                <a:spcPct val="0"/>
              </a:spcBef>
              <a:spcAft>
                <a:spcPts val="600"/>
              </a:spcAft>
              <a:buSzPct val="100000"/>
            </a:pPr>
            <a:r>
              <a:rPr lang="en-US" sz="2800" dirty="0">
                <a:solidFill>
                  <a:schemeClr val="tx1">
                    <a:lumMod val="85000"/>
                    <a:lumOff val="15000"/>
                  </a:schemeClr>
                </a:solidFill>
                <a:latin typeface="+mj-lt"/>
                <a:ea typeface="+mj-ea"/>
                <a:cs typeface="+mj-cs"/>
              </a:rPr>
              <a:t>Key Stages: Image Restoration</a:t>
            </a:r>
          </a:p>
        </p:txBody>
      </p:sp>
      <p:sp>
        <p:nvSpPr>
          <p:cNvPr id="59451" name="Rectangle 59450">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9453"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96" name="Rectangle 3"/>
          <p:cNvSpPr>
            <a:spLocks noChangeArrowheads="1"/>
          </p:cNvSpPr>
          <p:nvPr/>
        </p:nvSpPr>
        <p:spPr bwMode="auto">
          <a:xfrm>
            <a:off x="6155889" y="317835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Acquisition</a:t>
            </a:r>
            <a:endParaRPr lang="en-IE" sz="1800">
              <a:solidFill>
                <a:srgbClr val="000000"/>
              </a:solidFill>
            </a:endParaRPr>
          </a:p>
        </p:txBody>
      </p:sp>
      <p:sp>
        <p:nvSpPr>
          <p:cNvPr id="59397" name="Rectangle 4"/>
          <p:cNvSpPr>
            <a:spLocks noChangeArrowheads="1"/>
          </p:cNvSpPr>
          <p:nvPr/>
        </p:nvSpPr>
        <p:spPr bwMode="auto">
          <a:xfrm>
            <a:off x="7486543" y="1608861"/>
            <a:ext cx="1138732" cy="557638"/>
          </a:xfrm>
          <a:prstGeom prst="rect">
            <a:avLst/>
          </a:prstGeom>
          <a:solidFill>
            <a:srgbClr val="BBE0E3"/>
          </a:solidFill>
          <a:ln w="3816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Restoration</a:t>
            </a:r>
            <a:endParaRPr lang="en-IE" sz="1800">
              <a:solidFill>
                <a:srgbClr val="000000"/>
              </a:solidFill>
            </a:endParaRPr>
          </a:p>
        </p:txBody>
      </p:sp>
      <p:sp>
        <p:nvSpPr>
          <p:cNvPr id="59398" name="Rectangle 5"/>
          <p:cNvSpPr>
            <a:spLocks noChangeArrowheads="1"/>
          </p:cNvSpPr>
          <p:nvPr/>
        </p:nvSpPr>
        <p:spPr bwMode="auto">
          <a:xfrm>
            <a:off x="9083753" y="1608861"/>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Morphological Processing</a:t>
            </a:r>
            <a:endParaRPr lang="en-IE" sz="1800">
              <a:solidFill>
                <a:srgbClr val="000000"/>
              </a:solidFill>
            </a:endParaRPr>
          </a:p>
        </p:txBody>
      </p:sp>
      <p:sp>
        <p:nvSpPr>
          <p:cNvPr id="59399" name="Rectangle 6"/>
          <p:cNvSpPr>
            <a:spLocks noChangeArrowheads="1"/>
          </p:cNvSpPr>
          <p:nvPr/>
        </p:nvSpPr>
        <p:spPr bwMode="auto">
          <a:xfrm>
            <a:off x="10404811" y="242346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Segmentation</a:t>
            </a:r>
            <a:endParaRPr lang="en-IE" sz="1800">
              <a:solidFill>
                <a:srgbClr val="000000"/>
              </a:solidFill>
            </a:endParaRPr>
          </a:p>
        </p:txBody>
      </p:sp>
      <p:sp>
        <p:nvSpPr>
          <p:cNvPr id="59400" name="Rectangle 7"/>
          <p:cNvSpPr>
            <a:spLocks noChangeArrowheads="1"/>
          </p:cNvSpPr>
          <p:nvPr/>
        </p:nvSpPr>
        <p:spPr bwMode="auto">
          <a:xfrm>
            <a:off x="10404811" y="393324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139" kern="1200">
                <a:solidFill>
                  <a:srgbClr val="000000"/>
                </a:solidFill>
                <a:latin typeface="Arial" panose="020B0604020202020204" pitchFamily="34" charset="0"/>
                <a:ea typeface="ＭＳ Ｐゴシック" panose="020B0600070205080204" pitchFamily="34" charset="-128"/>
                <a:cs typeface="+mn-cs"/>
              </a:rPr>
              <a:t>Representation &amp; Description</a:t>
            </a:r>
            <a:endParaRPr lang="en-IE" sz="1700">
              <a:solidFill>
                <a:srgbClr val="000000"/>
              </a:solidFill>
            </a:endParaRPr>
          </a:p>
        </p:txBody>
      </p:sp>
      <p:sp>
        <p:nvSpPr>
          <p:cNvPr id="59401" name="Rectangle 8"/>
          <p:cNvSpPr>
            <a:spLocks noChangeArrowheads="1"/>
          </p:cNvSpPr>
          <p:nvPr/>
        </p:nvSpPr>
        <p:spPr bwMode="auto">
          <a:xfrm>
            <a:off x="6155889" y="242346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Enhancement</a:t>
            </a:r>
            <a:endParaRPr lang="en-IE" sz="1800">
              <a:solidFill>
                <a:srgbClr val="000000"/>
              </a:solidFill>
            </a:endParaRPr>
          </a:p>
        </p:txBody>
      </p:sp>
      <p:sp>
        <p:nvSpPr>
          <p:cNvPr id="59402" name="Rectangle 9"/>
          <p:cNvSpPr>
            <a:spLocks noChangeArrowheads="1"/>
          </p:cNvSpPr>
          <p:nvPr/>
        </p:nvSpPr>
        <p:spPr bwMode="auto">
          <a:xfrm>
            <a:off x="10404811" y="317835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139" kern="1200">
                <a:solidFill>
                  <a:srgbClr val="000000"/>
                </a:solidFill>
                <a:latin typeface="Arial" panose="020B0604020202020204" pitchFamily="34" charset="0"/>
                <a:ea typeface="ＭＳ Ｐゴシック" panose="020B0600070205080204" pitchFamily="34" charset="-128"/>
                <a:cs typeface="+mn-cs"/>
              </a:rPr>
              <a:t>Object Recognition</a:t>
            </a:r>
            <a:endParaRPr lang="en-IE" sz="1700">
              <a:solidFill>
                <a:srgbClr val="000000"/>
              </a:solidFill>
            </a:endParaRPr>
          </a:p>
        </p:txBody>
      </p:sp>
      <p:sp>
        <p:nvSpPr>
          <p:cNvPr id="59403" name="Text Box 10"/>
          <p:cNvSpPr txBox="1">
            <a:spLocks noChangeArrowheads="1"/>
          </p:cNvSpPr>
          <p:nvPr/>
        </p:nvSpPr>
        <p:spPr bwMode="auto">
          <a:xfrm>
            <a:off x="6091916" y="4088909"/>
            <a:ext cx="1334317" cy="280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Problem Domain</a:t>
            </a:r>
            <a:endParaRPr lang="en-IE" sz="1800">
              <a:solidFill>
                <a:srgbClr val="000000"/>
              </a:solidFill>
            </a:endParaRPr>
          </a:p>
        </p:txBody>
      </p:sp>
      <p:cxnSp>
        <p:nvCxnSpPr>
          <p:cNvPr id="59404" name="AutoShape 11"/>
          <p:cNvCxnSpPr>
            <a:cxnSpLocks noChangeShapeType="1"/>
            <a:stCxn id="59403" idx="0"/>
            <a:endCxn id="59396" idx="2"/>
          </p:cNvCxnSpPr>
          <p:nvPr/>
        </p:nvCxnSpPr>
        <p:spPr bwMode="auto">
          <a:xfrm flipH="1" flipV="1">
            <a:off x="6725255" y="3735987"/>
            <a:ext cx="4778" cy="352921"/>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9405" name="AutoShape 12"/>
          <p:cNvCxnSpPr>
            <a:cxnSpLocks noChangeShapeType="1"/>
            <a:stCxn id="59396" idx="0"/>
            <a:endCxn id="59401" idx="2"/>
          </p:cNvCxnSpPr>
          <p:nvPr/>
        </p:nvCxnSpPr>
        <p:spPr bwMode="auto">
          <a:xfrm flipV="1">
            <a:off x="6725256" y="2981098"/>
            <a:ext cx="1066" cy="197252"/>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9406" name="AutoShape 13"/>
          <p:cNvCxnSpPr>
            <a:cxnSpLocks noChangeShapeType="1"/>
            <a:stCxn id="59402" idx="2"/>
            <a:endCxn id="59400" idx="0"/>
          </p:cNvCxnSpPr>
          <p:nvPr/>
        </p:nvCxnSpPr>
        <p:spPr bwMode="auto">
          <a:xfrm>
            <a:off x="10974177" y="3735988"/>
            <a:ext cx="1067" cy="197252"/>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9407" name="AutoShape 14"/>
          <p:cNvCxnSpPr>
            <a:cxnSpLocks noChangeShapeType="1"/>
            <a:stCxn id="59399" idx="2"/>
            <a:endCxn id="59402" idx="0"/>
          </p:cNvCxnSpPr>
          <p:nvPr/>
        </p:nvCxnSpPr>
        <p:spPr bwMode="auto">
          <a:xfrm>
            <a:off x="10974177" y="2981098"/>
            <a:ext cx="1067" cy="197252"/>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9408" name="AutoShape 15"/>
          <p:cNvCxnSpPr>
            <a:cxnSpLocks noChangeShapeType="1"/>
            <a:stCxn id="59398" idx="3"/>
            <a:endCxn id="59399" idx="0"/>
          </p:cNvCxnSpPr>
          <p:nvPr/>
        </p:nvCxnSpPr>
        <p:spPr bwMode="auto">
          <a:xfrm>
            <a:off x="10222486" y="1887146"/>
            <a:ext cx="751691" cy="536313"/>
          </a:xfrm>
          <a:prstGeom prst="bentConnector2">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9409" name="AutoShape 16"/>
          <p:cNvCxnSpPr>
            <a:cxnSpLocks noChangeShapeType="1"/>
            <a:stCxn id="59397" idx="3"/>
            <a:endCxn id="59398" idx="1"/>
          </p:cNvCxnSpPr>
          <p:nvPr/>
        </p:nvCxnSpPr>
        <p:spPr bwMode="auto">
          <a:xfrm>
            <a:off x="8625276" y="1887147"/>
            <a:ext cx="458478" cy="1066"/>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9410" name="AutoShape 17"/>
          <p:cNvCxnSpPr>
            <a:cxnSpLocks noChangeShapeType="1"/>
            <a:stCxn id="59401" idx="0"/>
            <a:endCxn id="59397" idx="1"/>
          </p:cNvCxnSpPr>
          <p:nvPr/>
        </p:nvCxnSpPr>
        <p:spPr bwMode="auto">
          <a:xfrm rot="16200000">
            <a:off x="6836676" y="1774659"/>
            <a:ext cx="538446" cy="761287"/>
          </a:xfrm>
          <a:prstGeom prst="bentConnector2">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59411" name="Rectangle 18"/>
          <p:cNvSpPr>
            <a:spLocks noChangeArrowheads="1"/>
          </p:cNvSpPr>
          <p:nvPr/>
        </p:nvSpPr>
        <p:spPr bwMode="auto">
          <a:xfrm>
            <a:off x="7508933" y="4371460"/>
            <a:ext cx="1138732" cy="557637"/>
          </a:xfrm>
          <a:prstGeom prst="rect">
            <a:avLst/>
          </a:prstGeom>
          <a:solidFill>
            <a:srgbClr val="FFFFFF"/>
          </a:solidFill>
          <a:ln w="25560" cap="sq">
            <a:solidFill>
              <a:srgbClr val="000000"/>
            </a:solidFill>
            <a:prstDash val="dash"/>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Colour Image Processing</a:t>
            </a:r>
            <a:endParaRPr lang="en-IE" sz="1800">
              <a:solidFill>
                <a:srgbClr val="000000"/>
              </a:solidFill>
            </a:endParaRPr>
          </a:p>
        </p:txBody>
      </p:sp>
      <p:sp>
        <p:nvSpPr>
          <p:cNvPr id="59412" name="Rectangle 19"/>
          <p:cNvSpPr>
            <a:spLocks noChangeArrowheads="1"/>
          </p:cNvSpPr>
          <p:nvPr/>
        </p:nvSpPr>
        <p:spPr bwMode="auto">
          <a:xfrm>
            <a:off x="9015515" y="4371460"/>
            <a:ext cx="1138732" cy="557637"/>
          </a:xfrm>
          <a:prstGeom prst="rect">
            <a:avLst/>
          </a:prstGeom>
          <a:solidFill>
            <a:srgbClr val="FFFFFF"/>
          </a:solidFill>
          <a:ln w="25560" cap="sq">
            <a:solidFill>
              <a:srgbClr val="000000"/>
            </a:solidFill>
            <a:prstDash val="dash"/>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Compression</a:t>
            </a:r>
            <a:endParaRPr lang="en-IE" sz="1800">
              <a:solidFill>
                <a:srgbClr val="000000"/>
              </a:solidFill>
            </a:endParaRPr>
          </a:p>
        </p:txBody>
      </p:sp>
      <p:pic>
        <p:nvPicPr>
          <p:cNvPr id="2" name="Picture 1" descr="A person standing on a rock&#10;&#10;Description automatically generated">
            <a:extLst>
              <a:ext uri="{FF2B5EF4-FFF2-40B4-BE49-F238E27FC236}">
                <a16:creationId xmlns:a16="http://schemas.microsoft.com/office/drawing/2014/main" id="{86400644-143F-155B-6F65-04330B8306D1}"/>
              </a:ext>
            </a:extLst>
          </p:cNvPr>
          <p:cNvPicPr>
            <a:picLocks noChangeAspect="1"/>
          </p:cNvPicPr>
          <p:nvPr/>
        </p:nvPicPr>
        <p:blipFill>
          <a:blip r:embed="rId3"/>
          <a:stretch>
            <a:fillRect/>
          </a:stretch>
        </p:blipFill>
        <p:spPr>
          <a:xfrm>
            <a:off x="855395" y="2903888"/>
            <a:ext cx="2466975" cy="1857375"/>
          </a:xfrm>
          <a:prstGeom prst="rect">
            <a:avLst/>
          </a:prstGeom>
        </p:spPr>
      </p:pic>
      <p:pic>
        <p:nvPicPr>
          <p:cNvPr id="3" name="Picture 2" descr="A person standing on a rocky surface&#10;&#10;Description automatically generated">
            <a:extLst>
              <a:ext uri="{FF2B5EF4-FFF2-40B4-BE49-F238E27FC236}">
                <a16:creationId xmlns:a16="http://schemas.microsoft.com/office/drawing/2014/main" id="{8809D111-1DD4-5BE3-B49F-61096AA59DAA}"/>
              </a:ext>
            </a:extLst>
          </p:cNvPr>
          <p:cNvPicPr>
            <a:picLocks noChangeAspect="1"/>
          </p:cNvPicPr>
          <p:nvPr/>
        </p:nvPicPr>
        <p:blipFill>
          <a:blip r:embed="rId4"/>
          <a:stretch>
            <a:fillRect/>
          </a:stretch>
        </p:blipFill>
        <p:spPr>
          <a:xfrm>
            <a:off x="2631127" y="4165023"/>
            <a:ext cx="2428875" cy="1847850"/>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61465" name="Group 61464">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61466"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61467"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61468"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61469"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61470"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61471"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61472"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61473"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61474"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61475"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61476"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1477"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1479" name="Group 61478">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1480"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1481"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1482"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1483"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1484"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1485"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1486"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1487"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1488"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1489"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1490"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491"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1493" name="Rectangle 61492">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1495"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61497" name="Rectangle 61496">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42" name="Text Box 1"/>
          <p:cNvSpPr txBox="1">
            <a:spLocks noChangeArrowheads="1"/>
          </p:cNvSpPr>
          <p:nvPr/>
        </p:nvSpPr>
        <p:spPr bwMode="auto">
          <a:xfrm>
            <a:off x="649224" y="645106"/>
            <a:ext cx="5122652" cy="1259894"/>
          </a:xfrm>
          <a:prstGeom prst="rect">
            <a:avLst/>
          </a:prstGeom>
        </p:spPr>
        <p:txBody>
          <a:bodyPr vert="horz" lIns="91440" tIns="45720" rIns="91440" bIns="45720" rtlCol="0" anchor="t">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nSpc>
                <a:spcPct val="90000"/>
              </a:lnSpc>
              <a:spcBef>
                <a:spcPct val="0"/>
              </a:spcBef>
              <a:spcAft>
                <a:spcPts val="600"/>
              </a:spcAft>
              <a:buSzPct val="100000"/>
            </a:pPr>
            <a:r>
              <a:rPr lang="en-US" sz="2800" dirty="0">
                <a:solidFill>
                  <a:schemeClr val="tx1">
                    <a:lumMod val="85000"/>
                    <a:lumOff val="15000"/>
                  </a:schemeClr>
                </a:solidFill>
                <a:latin typeface="+mj-lt"/>
                <a:ea typeface="+mj-ea"/>
                <a:cs typeface="+mj-cs"/>
              </a:rPr>
              <a:t>Key Stages: Morphological Processing</a:t>
            </a:r>
          </a:p>
        </p:txBody>
      </p:sp>
      <p:sp>
        <p:nvSpPr>
          <p:cNvPr id="61499" name="Rectangle 61498">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1501"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44" name="Rectangle 3"/>
          <p:cNvSpPr>
            <a:spLocks noChangeArrowheads="1"/>
          </p:cNvSpPr>
          <p:nvPr/>
        </p:nvSpPr>
        <p:spPr bwMode="auto">
          <a:xfrm>
            <a:off x="6155889" y="317835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Acquisition</a:t>
            </a:r>
            <a:endParaRPr lang="en-IE" sz="1800">
              <a:solidFill>
                <a:srgbClr val="000000"/>
              </a:solidFill>
            </a:endParaRPr>
          </a:p>
        </p:txBody>
      </p:sp>
      <p:sp>
        <p:nvSpPr>
          <p:cNvPr id="61445" name="Rectangle 4"/>
          <p:cNvSpPr>
            <a:spLocks noChangeArrowheads="1"/>
          </p:cNvSpPr>
          <p:nvPr/>
        </p:nvSpPr>
        <p:spPr bwMode="auto">
          <a:xfrm>
            <a:off x="7486543" y="1608861"/>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Restoration</a:t>
            </a:r>
            <a:endParaRPr lang="en-IE" sz="1800">
              <a:solidFill>
                <a:srgbClr val="000000"/>
              </a:solidFill>
            </a:endParaRPr>
          </a:p>
        </p:txBody>
      </p:sp>
      <p:sp>
        <p:nvSpPr>
          <p:cNvPr id="61446" name="Rectangle 5"/>
          <p:cNvSpPr>
            <a:spLocks noChangeArrowheads="1"/>
          </p:cNvSpPr>
          <p:nvPr/>
        </p:nvSpPr>
        <p:spPr bwMode="auto">
          <a:xfrm>
            <a:off x="9083753" y="1608861"/>
            <a:ext cx="1138732" cy="557638"/>
          </a:xfrm>
          <a:prstGeom prst="rect">
            <a:avLst/>
          </a:prstGeom>
          <a:solidFill>
            <a:srgbClr val="BBE0E3"/>
          </a:solidFill>
          <a:ln w="3816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Morphological Processing</a:t>
            </a:r>
            <a:endParaRPr lang="en-IE" sz="1800">
              <a:solidFill>
                <a:srgbClr val="000000"/>
              </a:solidFill>
            </a:endParaRPr>
          </a:p>
        </p:txBody>
      </p:sp>
      <p:sp>
        <p:nvSpPr>
          <p:cNvPr id="61447" name="Rectangle 6"/>
          <p:cNvSpPr>
            <a:spLocks noChangeArrowheads="1"/>
          </p:cNvSpPr>
          <p:nvPr/>
        </p:nvSpPr>
        <p:spPr bwMode="auto">
          <a:xfrm>
            <a:off x="10404811" y="242346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Segmentation</a:t>
            </a:r>
            <a:endParaRPr lang="en-IE" sz="1800">
              <a:solidFill>
                <a:srgbClr val="000000"/>
              </a:solidFill>
            </a:endParaRPr>
          </a:p>
        </p:txBody>
      </p:sp>
      <p:sp>
        <p:nvSpPr>
          <p:cNvPr id="61448" name="Rectangle 7"/>
          <p:cNvSpPr>
            <a:spLocks noChangeArrowheads="1"/>
          </p:cNvSpPr>
          <p:nvPr/>
        </p:nvSpPr>
        <p:spPr bwMode="auto">
          <a:xfrm>
            <a:off x="10404811" y="393324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139" kern="1200">
                <a:solidFill>
                  <a:srgbClr val="000000"/>
                </a:solidFill>
                <a:latin typeface="Arial" panose="020B0604020202020204" pitchFamily="34" charset="0"/>
                <a:ea typeface="ＭＳ Ｐゴシック" panose="020B0600070205080204" pitchFamily="34" charset="-128"/>
                <a:cs typeface="+mn-cs"/>
              </a:rPr>
              <a:t>Representation &amp; Description</a:t>
            </a:r>
            <a:endParaRPr lang="en-IE" sz="1700">
              <a:solidFill>
                <a:srgbClr val="000000"/>
              </a:solidFill>
            </a:endParaRPr>
          </a:p>
        </p:txBody>
      </p:sp>
      <p:sp>
        <p:nvSpPr>
          <p:cNvPr id="61449" name="Rectangle 8"/>
          <p:cNvSpPr>
            <a:spLocks noChangeArrowheads="1"/>
          </p:cNvSpPr>
          <p:nvPr/>
        </p:nvSpPr>
        <p:spPr bwMode="auto">
          <a:xfrm>
            <a:off x="6155889" y="242346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Enhancement</a:t>
            </a:r>
            <a:endParaRPr lang="en-IE" sz="1800">
              <a:solidFill>
                <a:srgbClr val="000000"/>
              </a:solidFill>
            </a:endParaRPr>
          </a:p>
        </p:txBody>
      </p:sp>
      <p:sp>
        <p:nvSpPr>
          <p:cNvPr id="61450" name="Rectangle 9"/>
          <p:cNvSpPr>
            <a:spLocks noChangeArrowheads="1"/>
          </p:cNvSpPr>
          <p:nvPr/>
        </p:nvSpPr>
        <p:spPr bwMode="auto">
          <a:xfrm>
            <a:off x="10404811" y="317835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139" kern="1200">
                <a:solidFill>
                  <a:srgbClr val="000000"/>
                </a:solidFill>
                <a:latin typeface="Arial" panose="020B0604020202020204" pitchFamily="34" charset="0"/>
                <a:ea typeface="ＭＳ Ｐゴシック" panose="020B0600070205080204" pitchFamily="34" charset="-128"/>
                <a:cs typeface="+mn-cs"/>
              </a:rPr>
              <a:t>Object Recognition</a:t>
            </a:r>
            <a:endParaRPr lang="en-IE" sz="1700">
              <a:solidFill>
                <a:srgbClr val="000000"/>
              </a:solidFill>
            </a:endParaRPr>
          </a:p>
        </p:txBody>
      </p:sp>
      <p:sp>
        <p:nvSpPr>
          <p:cNvPr id="61451" name="Text Box 10"/>
          <p:cNvSpPr txBox="1">
            <a:spLocks noChangeArrowheads="1"/>
          </p:cNvSpPr>
          <p:nvPr/>
        </p:nvSpPr>
        <p:spPr bwMode="auto">
          <a:xfrm>
            <a:off x="6091916" y="4088909"/>
            <a:ext cx="1334317" cy="280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Problem Domain</a:t>
            </a:r>
            <a:endParaRPr lang="en-IE" sz="1800">
              <a:solidFill>
                <a:srgbClr val="000000"/>
              </a:solidFill>
            </a:endParaRPr>
          </a:p>
        </p:txBody>
      </p:sp>
      <p:cxnSp>
        <p:nvCxnSpPr>
          <p:cNvPr id="61452" name="AutoShape 11"/>
          <p:cNvCxnSpPr>
            <a:cxnSpLocks noChangeShapeType="1"/>
            <a:stCxn id="61451" idx="0"/>
            <a:endCxn id="61444" idx="2"/>
          </p:cNvCxnSpPr>
          <p:nvPr/>
        </p:nvCxnSpPr>
        <p:spPr bwMode="auto">
          <a:xfrm flipH="1" flipV="1">
            <a:off x="6725255" y="3735987"/>
            <a:ext cx="4778" cy="352921"/>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61453" name="AutoShape 12"/>
          <p:cNvCxnSpPr>
            <a:cxnSpLocks noChangeShapeType="1"/>
            <a:stCxn id="61444" idx="0"/>
            <a:endCxn id="61449" idx="2"/>
          </p:cNvCxnSpPr>
          <p:nvPr/>
        </p:nvCxnSpPr>
        <p:spPr bwMode="auto">
          <a:xfrm flipV="1">
            <a:off x="6725256" y="2981098"/>
            <a:ext cx="1066" cy="197252"/>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61454" name="AutoShape 13"/>
          <p:cNvCxnSpPr>
            <a:cxnSpLocks noChangeShapeType="1"/>
            <a:stCxn id="61450" idx="2"/>
            <a:endCxn id="61448" idx="0"/>
          </p:cNvCxnSpPr>
          <p:nvPr/>
        </p:nvCxnSpPr>
        <p:spPr bwMode="auto">
          <a:xfrm>
            <a:off x="10974177" y="3735988"/>
            <a:ext cx="1067" cy="197252"/>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61455" name="AutoShape 14"/>
          <p:cNvCxnSpPr>
            <a:cxnSpLocks noChangeShapeType="1"/>
            <a:stCxn id="61447" idx="2"/>
            <a:endCxn id="61450" idx="0"/>
          </p:cNvCxnSpPr>
          <p:nvPr/>
        </p:nvCxnSpPr>
        <p:spPr bwMode="auto">
          <a:xfrm>
            <a:off x="10974177" y="2981098"/>
            <a:ext cx="1067" cy="197252"/>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61456" name="AutoShape 15"/>
          <p:cNvCxnSpPr>
            <a:cxnSpLocks noChangeShapeType="1"/>
            <a:stCxn id="61446" idx="3"/>
            <a:endCxn id="61447" idx="0"/>
          </p:cNvCxnSpPr>
          <p:nvPr/>
        </p:nvCxnSpPr>
        <p:spPr bwMode="auto">
          <a:xfrm>
            <a:off x="10222486" y="1887146"/>
            <a:ext cx="751691" cy="536313"/>
          </a:xfrm>
          <a:prstGeom prst="bentConnector2">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61457" name="AutoShape 16"/>
          <p:cNvCxnSpPr>
            <a:cxnSpLocks noChangeShapeType="1"/>
            <a:stCxn id="61445" idx="3"/>
            <a:endCxn id="61446" idx="1"/>
          </p:cNvCxnSpPr>
          <p:nvPr/>
        </p:nvCxnSpPr>
        <p:spPr bwMode="auto">
          <a:xfrm>
            <a:off x="8625276" y="1887147"/>
            <a:ext cx="458478" cy="1066"/>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61458" name="AutoShape 17"/>
          <p:cNvCxnSpPr>
            <a:cxnSpLocks noChangeShapeType="1"/>
            <a:stCxn id="61449" idx="0"/>
            <a:endCxn id="61445" idx="1"/>
          </p:cNvCxnSpPr>
          <p:nvPr/>
        </p:nvCxnSpPr>
        <p:spPr bwMode="auto">
          <a:xfrm rot="16200000">
            <a:off x="6836676" y="1774659"/>
            <a:ext cx="538446" cy="761287"/>
          </a:xfrm>
          <a:prstGeom prst="bentConnector2">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61459" name="Rectangle 18"/>
          <p:cNvSpPr>
            <a:spLocks noChangeArrowheads="1"/>
          </p:cNvSpPr>
          <p:nvPr/>
        </p:nvSpPr>
        <p:spPr bwMode="auto">
          <a:xfrm>
            <a:off x="7508933" y="4371460"/>
            <a:ext cx="1138732" cy="557637"/>
          </a:xfrm>
          <a:prstGeom prst="rect">
            <a:avLst/>
          </a:prstGeom>
          <a:solidFill>
            <a:srgbClr val="FFFFFF"/>
          </a:solidFill>
          <a:ln w="25560" cap="sq">
            <a:solidFill>
              <a:srgbClr val="000000"/>
            </a:solidFill>
            <a:prstDash val="dash"/>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Colour Image Processing</a:t>
            </a:r>
            <a:endParaRPr lang="en-IE" sz="1800">
              <a:solidFill>
                <a:srgbClr val="000000"/>
              </a:solidFill>
            </a:endParaRPr>
          </a:p>
        </p:txBody>
      </p:sp>
      <p:sp>
        <p:nvSpPr>
          <p:cNvPr id="61460" name="Rectangle 19"/>
          <p:cNvSpPr>
            <a:spLocks noChangeArrowheads="1"/>
          </p:cNvSpPr>
          <p:nvPr/>
        </p:nvSpPr>
        <p:spPr bwMode="auto">
          <a:xfrm>
            <a:off x="9015515" y="4371460"/>
            <a:ext cx="1138732" cy="557637"/>
          </a:xfrm>
          <a:prstGeom prst="rect">
            <a:avLst/>
          </a:prstGeom>
          <a:solidFill>
            <a:srgbClr val="FFFFFF"/>
          </a:solidFill>
          <a:ln w="25560" cap="sq">
            <a:solidFill>
              <a:srgbClr val="000000"/>
            </a:solidFill>
            <a:prstDash val="dash"/>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Compression</a:t>
            </a:r>
            <a:endParaRPr lang="en-IE" sz="1800">
              <a:solidFill>
                <a:srgbClr val="000000"/>
              </a:solidFill>
            </a:endParaRPr>
          </a:p>
        </p:txBody>
      </p:sp>
      <p:pic>
        <p:nvPicPr>
          <p:cNvPr id="2" name="Picture 1" descr="A close-up of a fingerprint&#10;&#10;Description automatically generated">
            <a:extLst>
              <a:ext uri="{FF2B5EF4-FFF2-40B4-BE49-F238E27FC236}">
                <a16:creationId xmlns:a16="http://schemas.microsoft.com/office/drawing/2014/main" id="{B613CF21-A9C0-07FC-F7DE-E2B502518D9D}"/>
              </a:ext>
            </a:extLst>
          </p:cNvPr>
          <p:cNvPicPr>
            <a:picLocks noChangeAspect="1"/>
          </p:cNvPicPr>
          <p:nvPr/>
        </p:nvPicPr>
        <p:blipFill>
          <a:blip r:embed="rId3"/>
          <a:stretch>
            <a:fillRect/>
          </a:stretch>
        </p:blipFill>
        <p:spPr>
          <a:xfrm>
            <a:off x="1260764" y="2042106"/>
            <a:ext cx="4722421" cy="4337372"/>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63515" name="Group 63514">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63516"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63517"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63518"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63519"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63520"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63521"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63522"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63523"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63524"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63525"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63526"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3527"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3529" name="Group 63528">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3530"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3531"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3532"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3533"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3534"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3535"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3536"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3537"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3538"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3539"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3540"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3541"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3543" name="Rectangle 63542">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3545"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63547" name="Rectangle 63546">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90" name="Text Box 1"/>
          <p:cNvSpPr txBox="1">
            <a:spLocks noChangeArrowheads="1"/>
          </p:cNvSpPr>
          <p:nvPr/>
        </p:nvSpPr>
        <p:spPr bwMode="auto">
          <a:xfrm>
            <a:off x="649224" y="645106"/>
            <a:ext cx="5122652" cy="1259894"/>
          </a:xfrm>
          <a:prstGeom prst="rect">
            <a:avLst/>
          </a:prstGeom>
        </p:spPr>
        <p:txBody>
          <a:bodyPr vert="horz" lIns="91440" tIns="45720" rIns="91440" bIns="45720" rtlCol="0" anchor="t">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nSpc>
                <a:spcPct val="90000"/>
              </a:lnSpc>
              <a:spcBef>
                <a:spcPct val="0"/>
              </a:spcBef>
              <a:spcAft>
                <a:spcPts val="600"/>
              </a:spcAft>
              <a:buSzPct val="100000"/>
            </a:pPr>
            <a:r>
              <a:rPr lang="en-US" sz="2800" dirty="0">
                <a:solidFill>
                  <a:schemeClr val="tx1">
                    <a:lumMod val="85000"/>
                    <a:lumOff val="15000"/>
                  </a:schemeClr>
                </a:solidFill>
                <a:latin typeface="+mj-lt"/>
                <a:ea typeface="+mj-ea"/>
                <a:cs typeface="+mj-cs"/>
              </a:rPr>
              <a:t>Key Stages: Segmentation</a:t>
            </a:r>
          </a:p>
        </p:txBody>
      </p:sp>
      <p:sp>
        <p:nvSpPr>
          <p:cNvPr id="63549" name="Rectangle 63548">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3551"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92" name="Rectangle 3"/>
          <p:cNvSpPr>
            <a:spLocks noChangeArrowheads="1"/>
          </p:cNvSpPr>
          <p:nvPr/>
        </p:nvSpPr>
        <p:spPr bwMode="auto">
          <a:xfrm>
            <a:off x="6155889" y="317835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Acquisition</a:t>
            </a:r>
            <a:endParaRPr lang="en-IE" sz="1800">
              <a:solidFill>
                <a:srgbClr val="000000"/>
              </a:solidFill>
            </a:endParaRPr>
          </a:p>
        </p:txBody>
      </p:sp>
      <p:sp>
        <p:nvSpPr>
          <p:cNvPr id="63493" name="Rectangle 4"/>
          <p:cNvSpPr>
            <a:spLocks noChangeArrowheads="1"/>
          </p:cNvSpPr>
          <p:nvPr/>
        </p:nvSpPr>
        <p:spPr bwMode="auto">
          <a:xfrm>
            <a:off x="7486543" y="1608861"/>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Restoration</a:t>
            </a:r>
            <a:endParaRPr lang="en-IE" sz="1800">
              <a:solidFill>
                <a:srgbClr val="000000"/>
              </a:solidFill>
            </a:endParaRPr>
          </a:p>
        </p:txBody>
      </p:sp>
      <p:sp>
        <p:nvSpPr>
          <p:cNvPr id="63494" name="Rectangle 5"/>
          <p:cNvSpPr>
            <a:spLocks noChangeArrowheads="1"/>
          </p:cNvSpPr>
          <p:nvPr/>
        </p:nvSpPr>
        <p:spPr bwMode="auto">
          <a:xfrm>
            <a:off x="9083753" y="1608861"/>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Morphological Processing</a:t>
            </a:r>
            <a:endParaRPr lang="en-IE" sz="1800">
              <a:solidFill>
                <a:srgbClr val="000000"/>
              </a:solidFill>
            </a:endParaRPr>
          </a:p>
        </p:txBody>
      </p:sp>
      <p:sp>
        <p:nvSpPr>
          <p:cNvPr id="63495" name="Rectangle 6"/>
          <p:cNvSpPr>
            <a:spLocks noChangeArrowheads="1"/>
          </p:cNvSpPr>
          <p:nvPr/>
        </p:nvSpPr>
        <p:spPr bwMode="auto">
          <a:xfrm>
            <a:off x="10404811" y="2423460"/>
            <a:ext cx="1138732" cy="557638"/>
          </a:xfrm>
          <a:prstGeom prst="rect">
            <a:avLst/>
          </a:prstGeom>
          <a:solidFill>
            <a:srgbClr val="BBE0E3"/>
          </a:solidFill>
          <a:ln w="3816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Segmentation</a:t>
            </a:r>
            <a:endParaRPr lang="en-IE" sz="1800">
              <a:solidFill>
                <a:srgbClr val="000000"/>
              </a:solidFill>
            </a:endParaRPr>
          </a:p>
        </p:txBody>
      </p:sp>
      <p:sp>
        <p:nvSpPr>
          <p:cNvPr id="63496" name="Rectangle 7"/>
          <p:cNvSpPr>
            <a:spLocks noChangeArrowheads="1"/>
          </p:cNvSpPr>
          <p:nvPr/>
        </p:nvSpPr>
        <p:spPr bwMode="auto">
          <a:xfrm>
            <a:off x="10404811" y="393324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139" kern="1200">
                <a:solidFill>
                  <a:srgbClr val="000000"/>
                </a:solidFill>
                <a:latin typeface="Arial" panose="020B0604020202020204" pitchFamily="34" charset="0"/>
                <a:ea typeface="ＭＳ Ｐゴシック" panose="020B0600070205080204" pitchFamily="34" charset="-128"/>
                <a:cs typeface="+mn-cs"/>
              </a:rPr>
              <a:t>Representation &amp; Description</a:t>
            </a:r>
            <a:endParaRPr lang="en-IE" sz="1700">
              <a:solidFill>
                <a:srgbClr val="000000"/>
              </a:solidFill>
            </a:endParaRPr>
          </a:p>
        </p:txBody>
      </p:sp>
      <p:sp>
        <p:nvSpPr>
          <p:cNvPr id="63497" name="Rectangle 8"/>
          <p:cNvSpPr>
            <a:spLocks noChangeArrowheads="1"/>
          </p:cNvSpPr>
          <p:nvPr/>
        </p:nvSpPr>
        <p:spPr bwMode="auto">
          <a:xfrm>
            <a:off x="6155889" y="242346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Enhancement</a:t>
            </a:r>
            <a:endParaRPr lang="en-IE" sz="1800">
              <a:solidFill>
                <a:srgbClr val="000000"/>
              </a:solidFill>
            </a:endParaRPr>
          </a:p>
        </p:txBody>
      </p:sp>
      <p:sp>
        <p:nvSpPr>
          <p:cNvPr id="63498" name="Rectangle 9"/>
          <p:cNvSpPr>
            <a:spLocks noChangeArrowheads="1"/>
          </p:cNvSpPr>
          <p:nvPr/>
        </p:nvSpPr>
        <p:spPr bwMode="auto">
          <a:xfrm>
            <a:off x="10404811" y="317835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139" kern="1200">
                <a:solidFill>
                  <a:srgbClr val="000000"/>
                </a:solidFill>
                <a:latin typeface="Arial" panose="020B0604020202020204" pitchFamily="34" charset="0"/>
                <a:ea typeface="ＭＳ Ｐゴシック" panose="020B0600070205080204" pitchFamily="34" charset="-128"/>
                <a:cs typeface="+mn-cs"/>
              </a:rPr>
              <a:t>Object Recognition</a:t>
            </a:r>
            <a:endParaRPr lang="en-IE" sz="1700">
              <a:solidFill>
                <a:srgbClr val="000000"/>
              </a:solidFill>
            </a:endParaRPr>
          </a:p>
        </p:txBody>
      </p:sp>
      <p:sp>
        <p:nvSpPr>
          <p:cNvPr id="63499" name="Text Box 10"/>
          <p:cNvSpPr txBox="1">
            <a:spLocks noChangeArrowheads="1"/>
          </p:cNvSpPr>
          <p:nvPr/>
        </p:nvSpPr>
        <p:spPr bwMode="auto">
          <a:xfrm>
            <a:off x="6091916" y="4088909"/>
            <a:ext cx="1334317" cy="280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Problem Domain</a:t>
            </a:r>
            <a:endParaRPr lang="en-IE" sz="1800">
              <a:solidFill>
                <a:srgbClr val="000000"/>
              </a:solidFill>
            </a:endParaRPr>
          </a:p>
        </p:txBody>
      </p:sp>
      <p:cxnSp>
        <p:nvCxnSpPr>
          <p:cNvPr id="63500" name="AutoShape 11"/>
          <p:cNvCxnSpPr>
            <a:cxnSpLocks noChangeShapeType="1"/>
            <a:stCxn id="63499" idx="0"/>
            <a:endCxn id="63492" idx="2"/>
          </p:cNvCxnSpPr>
          <p:nvPr/>
        </p:nvCxnSpPr>
        <p:spPr bwMode="auto">
          <a:xfrm flipH="1" flipV="1">
            <a:off x="6725255" y="3735987"/>
            <a:ext cx="4778" cy="352921"/>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63501" name="AutoShape 12"/>
          <p:cNvCxnSpPr>
            <a:cxnSpLocks noChangeShapeType="1"/>
            <a:stCxn id="63492" idx="0"/>
            <a:endCxn id="63497" idx="2"/>
          </p:cNvCxnSpPr>
          <p:nvPr/>
        </p:nvCxnSpPr>
        <p:spPr bwMode="auto">
          <a:xfrm flipV="1">
            <a:off x="6725256" y="2981098"/>
            <a:ext cx="1066" cy="197252"/>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63502" name="AutoShape 13"/>
          <p:cNvCxnSpPr>
            <a:cxnSpLocks noChangeShapeType="1"/>
            <a:stCxn id="63498" idx="2"/>
            <a:endCxn id="63496" idx="0"/>
          </p:cNvCxnSpPr>
          <p:nvPr/>
        </p:nvCxnSpPr>
        <p:spPr bwMode="auto">
          <a:xfrm>
            <a:off x="10974177" y="3735988"/>
            <a:ext cx="1067" cy="197252"/>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63503" name="AutoShape 14"/>
          <p:cNvCxnSpPr>
            <a:cxnSpLocks noChangeShapeType="1"/>
            <a:stCxn id="63495" idx="2"/>
            <a:endCxn id="63498" idx="0"/>
          </p:cNvCxnSpPr>
          <p:nvPr/>
        </p:nvCxnSpPr>
        <p:spPr bwMode="auto">
          <a:xfrm>
            <a:off x="10974177" y="2981098"/>
            <a:ext cx="1067" cy="197252"/>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63504" name="AutoShape 15"/>
          <p:cNvCxnSpPr>
            <a:cxnSpLocks noChangeShapeType="1"/>
            <a:stCxn id="63494" idx="3"/>
            <a:endCxn id="63495" idx="0"/>
          </p:cNvCxnSpPr>
          <p:nvPr/>
        </p:nvCxnSpPr>
        <p:spPr bwMode="auto">
          <a:xfrm>
            <a:off x="10222486" y="1887146"/>
            <a:ext cx="751691" cy="536313"/>
          </a:xfrm>
          <a:prstGeom prst="bentConnector2">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63505" name="AutoShape 16"/>
          <p:cNvCxnSpPr>
            <a:cxnSpLocks noChangeShapeType="1"/>
            <a:stCxn id="63493" idx="3"/>
            <a:endCxn id="63494" idx="1"/>
          </p:cNvCxnSpPr>
          <p:nvPr/>
        </p:nvCxnSpPr>
        <p:spPr bwMode="auto">
          <a:xfrm>
            <a:off x="8625276" y="1887147"/>
            <a:ext cx="458478" cy="1066"/>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63506" name="AutoShape 17"/>
          <p:cNvCxnSpPr>
            <a:cxnSpLocks noChangeShapeType="1"/>
            <a:stCxn id="63497" idx="0"/>
            <a:endCxn id="63493" idx="1"/>
          </p:cNvCxnSpPr>
          <p:nvPr/>
        </p:nvCxnSpPr>
        <p:spPr bwMode="auto">
          <a:xfrm rot="16200000">
            <a:off x="6836676" y="1774659"/>
            <a:ext cx="538446" cy="761287"/>
          </a:xfrm>
          <a:prstGeom prst="bentConnector2">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63507" name="Rectangle 18"/>
          <p:cNvSpPr>
            <a:spLocks noChangeArrowheads="1"/>
          </p:cNvSpPr>
          <p:nvPr/>
        </p:nvSpPr>
        <p:spPr bwMode="auto">
          <a:xfrm>
            <a:off x="7508933" y="4371460"/>
            <a:ext cx="1138732" cy="557637"/>
          </a:xfrm>
          <a:prstGeom prst="rect">
            <a:avLst/>
          </a:prstGeom>
          <a:solidFill>
            <a:srgbClr val="FFFFFF"/>
          </a:solidFill>
          <a:ln w="25560" cap="sq">
            <a:solidFill>
              <a:srgbClr val="000000"/>
            </a:solidFill>
            <a:prstDash val="dash"/>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Colour Image Processing</a:t>
            </a:r>
            <a:endParaRPr lang="en-IE" sz="1800">
              <a:solidFill>
                <a:srgbClr val="000000"/>
              </a:solidFill>
            </a:endParaRPr>
          </a:p>
        </p:txBody>
      </p:sp>
      <p:sp>
        <p:nvSpPr>
          <p:cNvPr id="63508" name="Rectangle 19"/>
          <p:cNvSpPr>
            <a:spLocks noChangeArrowheads="1"/>
          </p:cNvSpPr>
          <p:nvPr/>
        </p:nvSpPr>
        <p:spPr bwMode="auto">
          <a:xfrm>
            <a:off x="9015515" y="4371460"/>
            <a:ext cx="1138732" cy="557637"/>
          </a:xfrm>
          <a:prstGeom prst="rect">
            <a:avLst/>
          </a:prstGeom>
          <a:solidFill>
            <a:srgbClr val="FFFFFF"/>
          </a:solidFill>
          <a:ln w="25560" cap="sq">
            <a:solidFill>
              <a:srgbClr val="000000"/>
            </a:solidFill>
            <a:prstDash val="dash"/>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Compression</a:t>
            </a:r>
            <a:endParaRPr lang="en-IE" sz="1800">
              <a:solidFill>
                <a:srgbClr val="000000"/>
              </a:solidFill>
            </a:endParaRPr>
          </a:p>
        </p:txBody>
      </p:sp>
      <p:pic>
        <p:nvPicPr>
          <p:cNvPr id="2" name="Picture 1">
            <a:extLst>
              <a:ext uri="{FF2B5EF4-FFF2-40B4-BE49-F238E27FC236}">
                <a16:creationId xmlns:a16="http://schemas.microsoft.com/office/drawing/2014/main" id="{78A6D0E8-D6FD-87AC-9146-D0FABDBB9704}"/>
              </a:ext>
            </a:extLst>
          </p:cNvPr>
          <p:cNvPicPr>
            <a:picLocks noChangeAspect="1"/>
          </p:cNvPicPr>
          <p:nvPr/>
        </p:nvPicPr>
        <p:blipFill>
          <a:blip r:embed="rId3"/>
          <a:stretch>
            <a:fillRect/>
          </a:stretch>
        </p:blipFill>
        <p:spPr>
          <a:xfrm>
            <a:off x="1478478" y="2296605"/>
            <a:ext cx="2743200" cy="2502296"/>
          </a:xfrm>
          <a:prstGeom prst="rect">
            <a:avLst/>
          </a:prstGeom>
        </p:spPr>
      </p:pic>
      <p:pic>
        <p:nvPicPr>
          <p:cNvPr id="63510" name="Picture 21"/>
          <p:cNvPicPr>
            <a:picLocks noChangeAspect="1" noChangeArrowheads="1"/>
          </p:cNvPicPr>
          <p:nvPr/>
        </p:nvPicPr>
        <p:blipFill>
          <a:blip r:embed="rId4">
            <a:extLst>
              <a:ext uri="{28A0092B-C50C-407E-A947-70E740481C1C}">
                <a14:useLocalDpi xmlns:a14="http://schemas.microsoft.com/office/drawing/2010/main" val="0"/>
              </a:ext>
            </a:extLst>
          </a:blip>
          <a:srcRect t="52643" r="59158"/>
          <a:stretch>
            <a:fillRect/>
          </a:stretch>
        </p:blipFill>
        <p:spPr bwMode="auto">
          <a:xfrm>
            <a:off x="3431369" y="2330382"/>
            <a:ext cx="1374272" cy="115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65561" name="Group 65560">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65562"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65563"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65564"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65565"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65566"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65567"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65568"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65569"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65570"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65571"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65572"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5573"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5575" name="Group 65574">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5576"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5577"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5578"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5579"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5580"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5581"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5582"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5583"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5584"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5585"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5586"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5587"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5589" name="Rectangle 65588">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5591"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65593" name="Rectangle 65592">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538" name="Text Box 1"/>
          <p:cNvSpPr txBox="1">
            <a:spLocks noChangeArrowheads="1"/>
          </p:cNvSpPr>
          <p:nvPr/>
        </p:nvSpPr>
        <p:spPr bwMode="auto">
          <a:xfrm>
            <a:off x="649224" y="645106"/>
            <a:ext cx="5122652" cy="1259894"/>
          </a:xfrm>
          <a:prstGeom prst="rect">
            <a:avLst/>
          </a:prstGeom>
        </p:spPr>
        <p:txBody>
          <a:bodyPr vert="horz" lIns="91440" tIns="45720" rIns="91440" bIns="45720" rtlCol="0" anchor="t">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nSpc>
                <a:spcPct val="90000"/>
              </a:lnSpc>
              <a:spcBef>
                <a:spcPct val="0"/>
              </a:spcBef>
              <a:spcAft>
                <a:spcPts val="600"/>
              </a:spcAft>
              <a:buSzPct val="100000"/>
            </a:pPr>
            <a:r>
              <a:rPr lang="en-US" sz="2800" dirty="0">
                <a:solidFill>
                  <a:schemeClr val="tx1">
                    <a:lumMod val="85000"/>
                    <a:lumOff val="15000"/>
                  </a:schemeClr>
                </a:solidFill>
                <a:latin typeface="+mj-lt"/>
                <a:ea typeface="+mj-ea"/>
                <a:cs typeface="+mj-cs"/>
              </a:rPr>
              <a:t>Key Stages: Object Recognition</a:t>
            </a:r>
          </a:p>
        </p:txBody>
      </p:sp>
      <p:sp>
        <p:nvSpPr>
          <p:cNvPr id="65595" name="Rectangle 65594">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5597"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540" name="Rectangle 3"/>
          <p:cNvSpPr>
            <a:spLocks noChangeArrowheads="1"/>
          </p:cNvSpPr>
          <p:nvPr/>
        </p:nvSpPr>
        <p:spPr bwMode="auto">
          <a:xfrm>
            <a:off x="6155889" y="317835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Acquisition</a:t>
            </a:r>
            <a:endParaRPr lang="en-IE" sz="1800">
              <a:solidFill>
                <a:srgbClr val="000000"/>
              </a:solidFill>
            </a:endParaRPr>
          </a:p>
        </p:txBody>
      </p:sp>
      <p:sp>
        <p:nvSpPr>
          <p:cNvPr id="65541" name="Rectangle 4"/>
          <p:cNvSpPr>
            <a:spLocks noChangeArrowheads="1"/>
          </p:cNvSpPr>
          <p:nvPr/>
        </p:nvSpPr>
        <p:spPr bwMode="auto">
          <a:xfrm>
            <a:off x="7486543" y="1608861"/>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Restoration</a:t>
            </a:r>
            <a:endParaRPr lang="en-IE" sz="1800">
              <a:solidFill>
                <a:srgbClr val="000000"/>
              </a:solidFill>
            </a:endParaRPr>
          </a:p>
        </p:txBody>
      </p:sp>
      <p:sp>
        <p:nvSpPr>
          <p:cNvPr id="65542" name="Rectangle 5"/>
          <p:cNvSpPr>
            <a:spLocks noChangeArrowheads="1"/>
          </p:cNvSpPr>
          <p:nvPr/>
        </p:nvSpPr>
        <p:spPr bwMode="auto">
          <a:xfrm>
            <a:off x="9083753" y="1608861"/>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Morphological Processing</a:t>
            </a:r>
            <a:endParaRPr lang="en-IE" sz="1800">
              <a:solidFill>
                <a:srgbClr val="000000"/>
              </a:solidFill>
            </a:endParaRPr>
          </a:p>
        </p:txBody>
      </p:sp>
      <p:sp>
        <p:nvSpPr>
          <p:cNvPr id="65543" name="Rectangle 6"/>
          <p:cNvSpPr>
            <a:spLocks noChangeArrowheads="1"/>
          </p:cNvSpPr>
          <p:nvPr/>
        </p:nvSpPr>
        <p:spPr bwMode="auto">
          <a:xfrm>
            <a:off x="10404811" y="242346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Segmentation</a:t>
            </a:r>
            <a:endParaRPr lang="en-IE" sz="1800">
              <a:solidFill>
                <a:srgbClr val="000000"/>
              </a:solidFill>
            </a:endParaRPr>
          </a:p>
        </p:txBody>
      </p:sp>
      <p:sp>
        <p:nvSpPr>
          <p:cNvPr id="65544" name="Rectangle 7"/>
          <p:cNvSpPr>
            <a:spLocks noChangeArrowheads="1"/>
          </p:cNvSpPr>
          <p:nvPr/>
        </p:nvSpPr>
        <p:spPr bwMode="auto">
          <a:xfrm>
            <a:off x="10404811" y="393324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139" kern="1200">
                <a:solidFill>
                  <a:srgbClr val="000000"/>
                </a:solidFill>
                <a:latin typeface="Arial" panose="020B0604020202020204" pitchFamily="34" charset="0"/>
                <a:ea typeface="ＭＳ Ｐゴシック" panose="020B0600070205080204" pitchFamily="34" charset="-128"/>
                <a:cs typeface="+mn-cs"/>
              </a:rPr>
              <a:t>Representation &amp; Description</a:t>
            </a:r>
            <a:endParaRPr lang="en-IE" sz="1700">
              <a:solidFill>
                <a:srgbClr val="000000"/>
              </a:solidFill>
            </a:endParaRPr>
          </a:p>
        </p:txBody>
      </p:sp>
      <p:sp>
        <p:nvSpPr>
          <p:cNvPr id="65545" name="Rectangle 8"/>
          <p:cNvSpPr>
            <a:spLocks noChangeArrowheads="1"/>
          </p:cNvSpPr>
          <p:nvPr/>
        </p:nvSpPr>
        <p:spPr bwMode="auto">
          <a:xfrm>
            <a:off x="6155889" y="242346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Enhancement</a:t>
            </a:r>
            <a:endParaRPr lang="en-IE" sz="1800">
              <a:solidFill>
                <a:srgbClr val="000000"/>
              </a:solidFill>
            </a:endParaRPr>
          </a:p>
        </p:txBody>
      </p:sp>
      <p:sp>
        <p:nvSpPr>
          <p:cNvPr id="65546" name="Rectangle 9"/>
          <p:cNvSpPr>
            <a:spLocks noChangeArrowheads="1"/>
          </p:cNvSpPr>
          <p:nvPr/>
        </p:nvSpPr>
        <p:spPr bwMode="auto">
          <a:xfrm>
            <a:off x="10404811" y="3178350"/>
            <a:ext cx="1138732" cy="557638"/>
          </a:xfrm>
          <a:prstGeom prst="rect">
            <a:avLst/>
          </a:prstGeom>
          <a:solidFill>
            <a:srgbClr val="BBE0E3"/>
          </a:solidFill>
          <a:ln w="3816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139" kern="1200">
                <a:solidFill>
                  <a:srgbClr val="000000"/>
                </a:solidFill>
                <a:latin typeface="Arial" panose="020B0604020202020204" pitchFamily="34" charset="0"/>
                <a:ea typeface="ＭＳ Ｐゴシック" panose="020B0600070205080204" pitchFamily="34" charset="-128"/>
                <a:cs typeface="+mn-cs"/>
              </a:rPr>
              <a:t>Object Recognition</a:t>
            </a:r>
            <a:endParaRPr lang="en-IE" sz="1700">
              <a:solidFill>
                <a:srgbClr val="000000"/>
              </a:solidFill>
            </a:endParaRPr>
          </a:p>
        </p:txBody>
      </p:sp>
      <p:sp>
        <p:nvSpPr>
          <p:cNvPr id="65547" name="Text Box 10"/>
          <p:cNvSpPr txBox="1">
            <a:spLocks noChangeArrowheads="1"/>
          </p:cNvSpPr>
          <p:nvPr/>
        </p:nvSpPr>
        <p:spPr bwMode="auto">
          <a:xfrm>
            <a:off x="6091916" y="4088909"/>
            <a:ext cx="1334317" cy="280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Problem Domain</a:t>
            </a:r>
            <a:endParaRPr lang="en-IE" sz="1800">
              <a:solidFill>
                <a:srgbClr val="000000"/>
              </a:solidFill>
            </a:endParaRPr>
          </a:p>
        </p:txBody>
      </p:sp>
      <p:cxnSp>
        <p:nvCxnSpPr>
          <p:cNvPr id="65548" name="AutoShape 11"/>
          <p:cNvCxnSpPr>
            <a:cxnSpLocks noChangeShapeType="1"/>
            <a:stCxn id="65547" idx="0"/>
            <a:endCxn id="65540" idx="2"/>
          </p:cNvCxnSpPr>
          <p:nvPr/>
        </p:nvCxnSpPr>
        <p:spPr bwMode="auto">
          <a:xfrm flipH="1" flipV="1">
            <a:off x="6725255" y="3735987"/>
            <a:ext cx="4778" cy="352921"/>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65549" name="AutoShape 12"/>
          <p:cNvCxnSpPr>
            <a:cxnSpLocks noChangeShapeType="1"/>
            <a:stCxn id="65540" idx="0"/>
            <a:endCxn id="65545" idx="2"/>
          </p:cNvCxnSpPr>
          <p:nvPr/>
        </p:nvCxnSpPr>
        <p:spPr bwMode="auto">
          <a:xfrm flipV="1">
            <a:off x="6725256" y="2981098"/>
            <a:ext cx="1066" cy="197252"/>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65550" name="AutoShape 13"/>
          <p:cNvCxnSpPr>
            <a:cxnSpLocks noChangeShapeType="1"/>
            <a:stCxn id="65546" idx="2"/>
            <a:endCxn id="65544" idx="0"/>
          </p:cNvCxnSpPr>
          <p:nvPr/>
        </p:nvCxnSpPr>
        <p:spPr bwMode="auto">
          <a:xfrm>
            <a:off x="10974177" y="3735988"/>
            <a:ext cx="1067" cy="197252"/>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65551" name="AutoShape 14"/>
          <p:cNvCxnSpPr>
            <a:cxnSpLocks noChangeShapeType="1"/>
            <a:stCxn id="65543" idx="2"/>
            <a:endCxn id="65546" idx="0"/>
          </p:cNvCxnSpPr>
          <p:nvPr/>
        </p:nvCxnSpPr>
        <p:spPr bwMode="auto">
          <a:xfrm>
            <a:off x="10974177" y="2981098"/>
            <a:ext cx="1067" cy="197252"/>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65552" name="AutoShape 15"/>
          <p:cNvCxnSpPr>
            <a:cxnSpLocks noChangeShapeType="1"/>
            <a:stCxn id="65542" idx="3"/>
            <a:endCxn id="65543" idx="0"/>
          </p:cNvCxnSpPr>
          <p:nvPr/>
        </p:nvCxnSpPr>
        <p:spPr bwMode="auto">
          <a:xfrm>
            <a:off x="10222486" y="1887146"/>
            <a:ext cx="751691" cy="536313"/>
          </a:xfrm>
          <a:prstGeom prst="bentConnector2">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65553" name="AutoShape 16"/>
          <p:cNvCxnSpPr>
            <a:cxnSpLocks noChangeShapeType="1"/>
            <a:stCxn id="65541" idx="3"/>
            <a:endCxn id="65542" idx="1"/>
          </p:cNvCxnSpPr>
          <p:nvPr/>
        </p:nvCxnSpPr>
        <p:spPr bwMode="auto">
          <a:xfrm>
            <a:off x="8625276" y="1887147"/>
            <a:ext cx="458478" cy="1066"/>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65554" name="AutoShape 17"/>
          <p:cNvCxnSpPr>
            <a:cxnSpLocks noChangeShapeType="1"/>
            <a:stCxn id="65545" idx="0"/>
            <a:endCxn id="65541" idx="1"/>
          </p:cNvCxnSpPr>
          <p:nvPr/>
        </p:nvCxnSpPr>
        <p:spPr bwMode="auto">
          <a:xfrm rot="16200000">
            <a:off x="6836676" y="1774659"/>
            <a:ext cx="538446" cy="761287"/>
          </a:xfrm>
          <a:prstGeom prst="bentConnector2">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65555" name="Rectangle 18"/>
          <p:cNvSpPr>
            <a:spLocks noChangeArrowheads="1"/>
          </p:cNvSpPr>
          <p:nvPr/>
        </p:nvSpPr>
        <p:spPr bwMode="auto">
          <a:xfrm>
            <a:off x="7508933" y="4371460"/>
            <a:ext cx="1138732" cy="557637"/>
          </a:xfrm>
          <a:prstGeom prst="rect">
            <a:avLst/>
          </a:prstGeom>
          <a:solidFill>
            <a:srgbClr val="FFFFFF"/>
          </a:solidFill>
          <a:ln w="25560" cap="sq">
            <a:solidFill>
              <a:srgbClr val="000000"/>
            </a:solidFill>
            <a:prstDash val="dash"/>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Colour Image Processing</a:t>
            </a:r>
            <a:endParaRPr lang="en-IE" sz="1800">
              <a:solidFill>
                <a:srgbClr val="000000"/>
              </a:solidFill>
            </a:endParaRPr>
          </a:p>
        </p:txBody>
      </p:sp>
      <p:sp>
        <p:nvSpPr>
          <p:cNvPr id="65556" name="Rectangle 19"/>
          <p:cNvSpPr>
            <a:spLocks noChangeArrowheads="1"/>
          </p:cNvSpPr>
          <p:nvPr/>
        </p:nvSpPr>
        <p:spPr bwMode="auto">
          <a:xfrm>
            <a:off x="9015515" y="4371460"/>
            <a:ext cx="1138732" cy="557637"/>
          </a:xfrm>
          <a:prstGeom prst="rect">
            <a:avLst/>
          </a:prstGeom>
          <a:solidFill>
            <a:srgbClr val="FFFFFF"/>
          </a:solidFill>
          <a:ln w="25560" cap="sq">
            <a:solidFill>
              <a:srgbClr val="000000"/>
            </a:solidFill>
            <a:prstDash val="dash"/>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Compression</a:t>
            </a:r>
            <a:endParaRPr lang="en-IE" sz="1800">
              <a:solidFill>
                <a:srgbClr val="000000"/>
              </a:solidFill>
            </a:endParaRPr>
          </a:p>
        </p:txBody>
      </p:sp>
      <p:pic>
        <p:nvPicPr>
          <p:cNvPr id="2" name="Picture 1" descr="A diagram of a graph&#10;&#10;Description automatically generated">
            <a:extLst>
              <a:ext uri="{FF2B5EF4-FFF2-40B4-BE49-F238E27FC236}">
                <a16:creationId xmlns:a16="http://schemas.microsoft.com/office/drawing/2014/main" id="{B1BFF799-DAA7-B04C-3E2D-5C89EAC736C8}"/>
              </a:ext>
            </a:extLst>
          </p:cNvPr>
          <p:cNvPicPr>
            <a:picLocks noChangeAspect="1"/>
          </p:cNvPicPr>
          <p:nvPr/>
        </p:nvPicPr>
        <p:blipFill>
          <a:blip r:embed="rId3"/>
          <a:stretch>
            <a:fillRect/>
          </a:stretch>
        </p:blipFill>
        <p:spPr>
          <a:xfrm>
            <a:off x="785751" y="2235273"/>
            <a:ext cx="4356264" cy="3594778"/>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67609" name="Group 67608">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67610"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67611"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67612"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67613"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67614"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67615"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67616"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67617"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67618"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67619"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67620"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7621"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7623" name="Group 67622">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7624"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7625"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7626"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7627"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7628"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7629"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7630"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7631"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7632"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7633"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7634"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7635"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7637" name="Rectangle 67636">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7639"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67641" name="Rectangle 67640">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86" name="Text Box 1"/>
          <p:cNvSpPr txBox="1">
            <a:spLocks noChangeArrowheads="1"/>
          </p:cNvSpPr>
          <p:nvPr/>
        </p:nvSpPr>
        <p:spPr bwMode="auto">
          <a:xfrm>
            <a:off x="649224" y="645106"/>
            <a:ext cx="3650279" cy="1259894"/>
          </a:xfrm>
          <a:prstGeom prst="rect">
            <a:avLst/>
          </a:prstGeom>
        </p:spPr>
        <p:txBody>
          <a:bodyPr vert="horz" lIns="91440" tIns="45720" rIns="91440" bIns="45720" rtlCol="0" anchor="t">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nSpc>
                <a:spcPct val="90000"/>
              </a:lnSpc>
              <a:spcBef>
                <a:spcPct val="0"/>
              </a:spcBef>
              <a:spcAft>
                <a:spcPts val="600"/>
              </a:spcAft>
              <a:buSzPct val="100000"/>
            </a:pPr>
            <a:r>
              <a:rPr lang="en-US" sz="2000" dirty="0">
                <a:solidFill>
                  <a:schemeClr val="tx1">
                    <a:lumMod val="85000"/>
                    <a:lumOff val="15000"/>
                  </a:schemeClr>
                </a:solidFill>
                <a:latin typeface="+mj-lt"/>
                <a:ea typeface="+mj-ea"/>
                <a:cs typeface="+mj-cs"/>
              </a:rPr>
              <a:t>Key Stages: Representation and Description</a:t>
            </a:r>
          </a:p>
        </p:txBody>
      </p:sp>
      <p:sp>
        <p:nvSpPr>
          <p:cNvPr id="67643" name="Rectangle 67642">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7645"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88" name="Rectangle 3"/>
          <p:cNvSpPr>
            <a:spLocks noChangeArrowheads="1"/>
          </p:cNvSpPr>
          <p:nvPr/>
        </p:nvSpPr>
        <p:spPr bwMode="auto">
          <a:xfrm>
            <a:off x="4701141" y="3150869"/>
            <a:ext cx="1452459" cy="711270"/>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88620">
              <a:spcAft>
                <a:spcPts val="600"/>
              </a:spcAft>
              <a:buSzPct val="100000"/>
              <a:tabLst>
                <a:tab pos="0" algn="l"/>
                <a:tab pos="777240" algn="l"/>
                <a:tab pos="1554480" algn="l"/>
                <a:tab pos="2331720" algn="l"/>
                <a:tab pos="3108960" algn="l"/>
                <a:tab pos="3886200" algn="l"/>
                <a:tab pos="4663440" algn="l"/>
                <a:tab pos="5440680" algn="l"/>
                <a:tab pos="6217920" algn="l"/>
                <a:tab pos="6995160" algn="l"/>
                <a:tab pos="7772400" algn="l"/>
                <a:tab pos="8549640" algn="l"/>
              </a:tabLst>
            </a:pPr>
            <a:r>
              <a:rPr lang="en-IE" sz="1530" kern="1200">
                <a:solidFill>
                  <a:srgbClr val="000000"/>
                </a:solidFill>
                <a:latin typeface="Arial" panose="020B0604020202020204" pitchFamily="34" charset="0"/>
                <a:ea typeface="ＭＳ Ｐゴシック" panose="020B0600070205080204" pitchFamily="34" charset="-128"/>
                <a:cs typeface="+mn-cs"/>
              </a:rPr>
              <a:t>Image Acquisition</a:t>
            </a:r>
            <a:endParaRPr lang="en-IE" sz="1800">
              <a:solidFill>
                <a:srgbClr val="000000"/>
              </a:solidFill>
            </a:endParaRPr>
          </a:p>
        </p:txBody>
      </p:sp>
      <p:sp>
        <p:nvSpPr>
          <p:cNvPr id="67589" name="Rectangle 4"/>
          <p:cNvSpPr>
            <a:spLocks noChangeArrowheads="1"/>
          </p:cNvSpPr>
          <p:nvPr/>
        </p:nvSpPr>
        <p:spPr bwMode="auto">
          <a:xfrm>
            <a:off x="6398396" y="1148978"/>
            <a:ext cx="1452459" cy="711270"/>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88620">
              <a:spcAft>
                <a:spcPts val="600"/>
              </a:spcAft>
              <a:buSzPct val="100000"/>
              <a:tabLst>
                <a:tab pos="0" algn="l"/>
                <a:tab pos="777240" algn="l"/>
                <a:tab pos="1554480" algn="l"/>
                <a:tab pos="2331720" algn="l"/>
                <a:tab pos="3108960" algn="l"/>
                <a:tab pos="3886200" algn="l"/>
                <a:tab pos="4663440" algn="l"/>
                <a:tab pos="5440680" algn="l"/>
                <a:tab pos="6217920" algn="l"/>
                <a:tab pos="6995160" algn="l"/>
                <a:tab pos="7772400" algn="l"/>
                <a:tab pos="8549640" algn="l"/>
              </a:tabLst>
            </a:pPr>
            <a:r>
              <a:rPr lang="en-IE" sz="1530" kern="1200">
                <a:solidFill>
                  <a:srgbClr val="000000"/>
                </a:solidFill>
                <a:latin typeface="Arial" panose="020B0604020202020204" pitchFamily="34" charset="0"/>
                <a:ea typeface="ＭＳ Ｐゴシック" panose="020B0600070205080204" pitchFamily="34" charset="-128"/>
                <a:cs typeface="+mn-cs"/>
              </a:rPr>
              <a:t>Image Restoration</a:t>
            </a:r>
            <a:endParaRPr lang="en-IE" sz="1800">
              <a:solidFill>
                <a:srgbClr val="000000"/>
              </a:solidFill>
            </a:endParaRPr>
          </a:p>
        </p:txBody>
      </p:sp>
      <p:sp>
        <p:nvSpPr>
          <p:cNvPr id="67590" name="Rectangle 5"/>
          <p:cNvSpPr>
            <a:spLocks noChangeArrowheads="1"/>
          </p:cNvSpPr>
          <p:nvPr/>
        </p:nvSpPr>
        <p:spPr bwMode="auto">
          <a:xfrm>
            <a:off x="8435646" y="1148978"/>
            <a:ext cx="1452459" cy="711270"/>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88620">
              <a:spcAft>
                <a:spcPts val="600"/>
              </a:spcAft>
              <a:buSzPct val="100000"/>
              <a:tabLst>
                <a:tab pos="0" algn="l"/>
                <a:tab pos="777240" algn="l"/>
                <a:tab pos="1554480" algn="l"/>
                <a:tab pos="2331720" algn="l"/>
                <a:tab pos="3108960" algn="l"/>
                <a:tab pos="3886200" algn="l"/>
                <a:tab pos="4663440" algn="l"/>
                <a:tab pos="5440680" algn="l"/>
                <a:tab pos="6217920" algn="l"/>
                <a:tab pos="6995160" algn="l"/>
                <a:tab pos="7772400" algn="l"/>
                <a:tab pos="8549640" algn="l"/>
              </a:tabLst>
            </a:pPr>
            <a:r>
              <a:rPr lang="en-IE" sz="1530" kern="1200">
                <a:solidFill>
                  <a:srgbClr val="000000"/>
                </a:solidFill>
                <a:latin typeface="Arial" panose="020B0604020202020204" pitchFamily="34" charset="0"/>
                <a:ea typeface="ＭＳ Ｐゴシック" panose="020B0600070205080204" pitchFamily="34" charset="-128"/>
                <a:cs typeface="+mn-cs"/>
              </a:rPr>
              <a:t>Morphological Processing</a:t>
            </a:r>
            <a:endParaRPr lang="en-IE" sz="1800">
              <a:solidFill>
                <a:srgbClr val="000000"/>
              </a:solidFill>
            </a:endParaRPr>
          </a:p>
        </p:txBody>
      </p:sp>
      <p:sp>
        <p:nvSpPr>
          <p:cNvPr id="67591" name="Rectangle 6"/>
          <p:cNvSpPr>
            <a:spLocks noChangeArrowheads="1"/>
          </p:cNvSpPr>
          <p:nvPr/>
        </p:nvSpPr>
        <p:spPr bwMode="auto">
          <a:xfrm>
            <a:off x="10120661" y="2188003"/>
            <a:ext cx="1452459" cy="711270"/>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88620">
              <a:spcAft>
                <a:spcPts val="600"/>
              </a:spcAft>
              <a:buSzPct val="100000"/>
              <a:tabLst>
                <a:tab pos="0" algn="l"/>
                <a:tab pos="777240" algn="l"/>
                <a:tab pos="1554480" algn="l"/>
                <a:tab pos="2331720" algn="l"/>
                <a:tab pos="3108960" algn="l"/>
                <a:tab pos="3886200" algn="l"/>
                <a:tab pos="4663440" algn="l"/>
                <a:tab pos="5440680" algn="l"/>
                <a:tab pos="6217920" algn="l"/>
                <a:tab pos="6995160" algn="l"/>
                <a:tab pos="7772400" algn="l"/>
                <a:tab pos="8549640" algn="l"/>
              </a:tabLst>
            </a:pPr>
            <a:r>
              <a:rPr lang="en-IE" sz="1530" kern="1200">
                <a:solidFill>
                  <a:srgbClr val="000000"/>
                </a:solidFill>
                <a:latin typeface="Arial" panose="020B0604020202020204" pitchFamily="34" charset="0"/>
                <a:ea typeface="ＭＳ Ｐゴシック" panose="020B0600070205080204" pitchFamily="34" charset="-128"/>
                <a:cs typeface="+mn-cs"/>
              </a:rPr>
              <a:t>Segmentation</a:t>
            </a:r>
            <a:endParaRPr lang="en-IE" sz="1800">
              <a:solidFill>
                <a:srgbClr val="000000"/>
              </a:solidFill>
            </a:endParaRPr>
          </a:p>
        </p:txBody>
      </p:sp>
      <p:sp>
        <p:nvSpPr>
          <p:cNvPr id="67592" name="Rectangle 7"/>
          <p:cNvSpPr>
            <a:spLocks noChangeArrowheads="1"/>
          </p:cNvSpPr>
          <p:nvPr/>
        </p:nvSpPr>
        <p:spPr bwMode="auto">
          <a:xfrm>
            <a:off x="10120661" y="4113734"/>
            <a:ext cx="1452459" cy="711270"/>
          </a:xfrm>
          <a:prstGeom prst="rect">
            <a:avLst/>
          </a:prstGeom>
          <a:solidFill>
            <a:srgbClr val="BBE0E3"/>
          </a:solidFill>
          <a:ln w="3816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88620">
              <a:spcAft>
                <a:spcPts val="600"/>
              </a:spcAft>
              <a:buSzPct val="100000"/>
              <a:tabLst>
                <a:tab pos="0" algn="l"/>
                <a:tab pos="777240" algn="l"/>
                <a:tab pos="1554480" algn="l"/>
                <a:tab pos="2331720" algn="l"/>
                <a:tab pos="3108960" algn="l"/>
                <a:tab pos="3886200" algn="l"/>
                <a:tab pos="4663440" algn="l"/>
                <a:tab pos="5440680" algn="l"/>
                <a:tab pos="6217920" algn="l"/>
                <a:tab pos="6995160" algn="l"/>
                <a:tab pos="7772400" algn="l"/>
                <a:tab pos="8549640" algn="l"/>
              </a:tabLst>
            </a:pPr>
            <a:r>
              <a:rPr lang="en-IE" sz="1445" kern="1200">
                <a:solidFill>
                  <a:srgbClr val="000000"/>
                </a:solidFill>
                <a:latin typeface="Arial" panose="020B0604020202020204" pitchFamily="34" charset="0"/>
                <a:ea typeface="ＭＳ Ｐゴシック" panose="020B0600070205080204" pitchFamily="34" charset="-128"/>
                <a:cs typeface="+mn-cs"/>
              </a:rPr>
              <a:t>Representation &amp; Description</a:t>
            </a:r>
            <a:endParaRPr lang="en-IE" sz="1700">
              <a:solidFill>
                <a:srgbClr val="000000"/>
              </a:solidFill>
            </a:endParaRPr>
          </a:p>
        </p:txBody>
      </p:sp>
      <p:sp>
        <p:nvSpPr>
          <p:cNvPr id="67593" name="Rectangle 8"/>
          <p:cNvSpPr>
            <a:spLocks noChangeArrowheads="1"/>
          </p:cNvSpPr>
          <p:nvPr/>
        </p:nvSpPr>
        <p:spPr bwMode="auto">
          <a:xfrm>
            <a:off x="4701141" y="2188003"/>
            <a:ext cx="1452459" cy="711270"/>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88620">
              <a:spcAft>
                <a:spcPts val="600"/>
              </a:spcAft>
              <a:buSzPct val="100000"/>
              <a:tabLst>
                <a:tab pos="0" algn="l"/>
                <a:tab pos="777240" algn="l"/>
                <a:tab pos="1554480" algn="l"/>
                <a:tab pos="2331720" algn="l"/>
                <a:tab pos="3108960" algn="l"/>
                <a:tab pos="3886200" algn="l"/>
                <a:tab pos="4663440" algn="l"/>
                <a:tab pos="5440680" algn="l"/>
                <a:tab pos="6217920" algn="l"/>
                <a:tab pos="6995160" algn="l"/>
                <a:tab pos="7772400" algn="l"/>
                <a:tab pos="8549640" algn="l"/>
              </a:tabLst>
            </a:pPr>
            <a:r>
              <a:rPr lang="en-IE" sz="1530" kern="1200">
                <a:solidFill>
                  <a:srgbClr val="000000"/>
                </a:solidFill>
                <a:latin typeface="Arial" panose="020B0604020202020204" pitchFamily="34" charset="0"/>
                <a:ea typeface="ＭＳ Ｐゴシック" panose="020B0600070205080204" pitchFamily="34" charset="-128"/>
                <a:cs typeface="+mn-cs"/>
              </a:rPr>
              <a:t>Image Enhancement</a:t>
            </a:r>
            <a:endParaRPr lang="en-IE" sz="1800">
              <a:solidFill>
                <a:srgbClr val="000000"/>
              </a:solidFill>
            </a:endParaRPr>
          </a:p>
        </p:txBody>
      </p:sp>
      <p:sp>
        <p:nvSpPr>
          <p:cNvPr id="67594" name="Rectangle 9"/>
          <p:cNvSpPr>
            <a:spLocks noChangeArrowheads="1"/>
          </p:cNvSpPr>
          <p:nvPr/>
        </p:nvSpPr>
        <p:spPr bwMode="auto">
          <a:xfrm>
            <a:off x="10120661" y="3150869"/>
            <a:ext cx="1452459" cy="711270"/>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88620">
              <a:spcAft>
                <a:spcPts val="600"/>
              </a:spcAft>
              <a:buSzPct val="100000"/>
              <a:tabLst>
                <a:tab pos="0" algn="l"/>
                <a:tab pos="777240" algn="l"/>
                <a:tab pos="1554480" algn="l"/>
                <a:tab pos="2331720" algn="l"/>
                <a:tab pos="3108960" algn="l"/>
                <a:tab pos="3886200" algn="l"/>
                <a:tab pos="4663440" algn="l"/>
                <a:tab pos="5440680" algn="l"/>
                <a:tab pos="6217920" algn="l"/>
                <a:tab pos="6995160" algn="l"/>
                <a:tab pos="7772400" algn="l"/>
                <a:tab pos="8549640" algn="l"/>
              </a:tabLst>
            </a:pPr>
            <a:r>
              <a:rPr lang="en-IE" sz="1445" kern="1200">
                <a:solidFill>
                  <a:srgbClr val="000000"/>
                </a:solidFill>
                <a:latin typeface="Arial" panose="020B0604020202020204" pitchFamily="34" charset="0"/>
                <a:ea typeface="ＭＳ Ｐゴシック" panose="020B0600070205080204" pitchFamily="34" charset="-128"/>
                <a:cs typeface="+mn-cs"/>
              </a:rPr>
              <a:t>Object Recognition</a:t>
            </a:r>
            <a:endParaRPr lang="en-IE" sz="1700">
              <a:solidFill>
                <a:srgbClr val="000000"/>
              </a:solidFill>
            </a:endParaRPr>
          </a:p>
        </p:txBody>
      </p:sp>
      <p:sp>
        <p:nvSpPr>
          <p:cNvPr id="67595" name="Text Box 10"/>
          <p:cNvSpPr txBox="1">
            <a:spLocks noChangeArrowheads="1"/>
          </p:cNvSpPr>
          <p:nvPr/>
        </p:nvSpPr>
        <p:spPr bwMode="auto">
          <a:xfrm>
            <a:off x="4619543" y="4312292"/>
            <a:ext cx="1642094" cy="32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defTabSz="388620">
              <a:spcAft>
                <a:spcPts val="600"/>
              </a:spcAft>
              <a:buSzPct val="100000"/>
              <a:tabLst>
                <a:tab pos="0" algn="l"/>
                <a:tab pos="777240" algn="l"/>
                <a:tab pos="1554480" algn="l"/>
                <a:tab pos="2331720" algn="l"/>
                <a:tab pos="3108960" algn="l"/>
                <a:tab pos="3886200" algn="l"/>
                <a:tab pos="4663440" algn="l"/>
                <a:tab pos="5440680" algn="l"/>
                <a:tab pos="6217920" algn="l"/>
                <a:tab pos="6995160" algn="l"/>
                <a:tab pos="7772400" algn="l"/>
                <a:tab pos="8549640" algn="l"/>
              </a:tabLst>
            </a:pPr>
            <a:r>
              <a:rPr lang="en-IE" sz="1530" kern="1200">
                <a:solidFill>
                  <a:srgbClr val="000000"/>
                </a:solidFill>
                <a:latin typeface="Arial" panose="020B0604020202020204" pitchFamily="34" charset="0"/>
                <a:ea typeface="ＭＳ Ｐゴシック" panose="020B0600070205080204" pitchFamily="34" charset="-128"/>
                <a:cs typeface="+mn-cs"/>
              </a:rPr>
              <a:t>Problem Domain</a:t>
            </a:r>
            <a:endParaRPr lang="en-IE" sz="1800">
              <a:solidFill>
                <a:srgbClr val="000000"/>
              </a:solidFill>
            </a:endParaRPr>
          </a:p>
        </p:txBody>
      </p:sp>
      <p:cxnSp>
        <p:nvCxnSpPr>
          <p:cNvPr id="67596" name="AutoShape 11"/>
          <p:cNvCxnSpPr>
            <a:cxnSpLocks noChangeShapeType="1"/>
            <a:stCxn id="67595" idx="0"/>
            <a:endCxn id="67588" idx="2"/>
          </p:cNvCxnSpPr>
          <p:nvPr/>
        </p:nvCxnSpPr>
        <p:spPr bwMode="auto">
          <a:xfrm flipH="1" flipV="1">
            <a:off x="5427370" y="3862138"/>
            <a:ext cx="6094" cy="450153"/>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67597" name="AutoShape 12"/>
          <p:cNvCxnSpPr>
            <a:cxnSpLocks noChangeShapeType="1"/>
            <a:stCxn id="67588" idx="0"/>
            <a:endCxn id="67593" idx="2"/>
          </p:cNvCxnSpPr>
          <p:nvPr/>
        </p:nvCxnSpPr>
        <p:spPr bwMode="auto">
          <a:xfrm flipV="1">
            <a:off x="5427371" y="2899273"/>
            <a:ext cx="1360" cy="251596"/>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67598" name="AutoShape 13"/>
          <p:cNvCxnSpPr>
            <a:cxnSpLocks noChangeShapeType="1"/>
            <a:stCxn id="67594" idx="2"/>
            <a:endCxn id="67592" idx="0"/>
          </p:cNvCxnSpPr>
          <p:nvPr/>
        </p:nvCxnSpPr>
        <p:spPr bwMode="auto">
          <a:xfrm>
            <a:off x="10846891" y="3862139"/>
            <a:ext cx="1360" cy="251596"/>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67599" name="AutoShape 14"/>
          <p:cNvCxnSpPr>
            <a:cxnSpLocks noChangeShapeType="1"/>
            <a:stCxn id="67591" idx="2"/>
            <a:endCxn id="67594" idx="0"/>
          </p:cNvCxnSpPr>
          <p:nvPr/>
        </p:nvCxnSpPr>
        <p:spPr bwMode="auto">
          <a:xfrm>
            <a:off x="10846891" y="2899273"/>
            <a:ext cx="1360" cy="251596"/>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67600" name="AutoShape 15"/>
          <p:cNvCxnSpPr>
            <a:cxnSpLocks noChangeShapeType="1"/>
            <a:stCxn id="67590" idx="3"/>
            <a:endCxn id="67591" idx="0"/>
          </p:cNvCxnSpPr>
          <p:nvPr/>
        </p:nvCxnSpPr>
        <p:spPr bwMode="auto">
          <a:xfrm>
            <a:off x="9888106" y="1503932"/>
            <a:ext cx="958786" cy="684070"/>
          </a:xfrm>
          <a:prstGeom prst="bentConnector2">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67601" name="AutoShape 16"/>
          <p:cNvCxnSpPr>
            <a:cxnSpLocks noChangeShapeType="1"/>
            <a:stCxn id="67589" idx="3"/>
            <a:endCxn id="67590" idx="1"/>
          </p:cNvCxnSpPr>
          <p:nvPr/>
        </p:nvCxnSpPr>
        <p:spPr bwMode="auto">
          <a:xfrm>
            <a:off x="7850856" y="1503933"/>
            <a:ext cx="584791" cy="1360"/>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67602" name="AutoShape 17"/>
          <p:cNvCxnSpPr>
            <a:cxnSpLocks noChangeShapeType="1"/>
            <a:stCxn id="67593" idx="0"/>
            <a:endCxn id="67589" idx="1"/>
          </p:cNvCxnSpPr>
          <p:nvPr/>
        </p:nvCxnSpPr>
        <p:spPr bwMode="auto">
          <a:xfrm rot="16200000">
            <a:off x="5569488" y="1360455"/>
            <a:ext cx="686790" cy="971026"/>
          </a:xfrm>
          <a:prstGeom prst="bentConnector2">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67603" name="Rectangle 18"/>
          <p:cNvSpPr>
            <a:spLocks noChangeArrowheads="1"/>
          </p:cNvSpPr>
          <p:nvPr/>
        </p:nvSpPr>
        <p:spPr bwMode="auto">
          <a:xfrm>
            <a:off x="6426955" y="4672686"/>
            <a:ext cx="1452459" cy="711269"/>
          </a:xfrm>
          <a:prstGeom prst="rect">
            <a:avLst/>
          </a:prstGeom>
          <a:solidFill>
            <a:srgbClr val="FFFFFF"/>
          </a:solidFill>
          <a:ln w="25560" cap="sq">
            <a:solidFill>
              <a:srgbClr val="000000"/>
            </a:solidFill>
            <a:prstDash val="dash"/>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88620">
              <a:spcAft>
                <a:spcPts val="600"/>
              </a:spcAft>
              <a:buSzPct val="100000"/>
              <a:tabLst>
                <a:tab pos="0" algn="l"/>
                <a:tab pos="777240" algn="l"/>
                <a:tab pos="1554480" algn="l"/>
                <a:tab pos="2331720" algn="l"/>
                <a:tab pos="3108960" algn="l"/>
                <a:tab pos="3886200" algn="l"/>
                <a:tab pos="4663440" algn="l"/>
                <a:tab pos="5440680" algn="l"/>
                <a:tab pos="6217920" algn="l"/>
                <a:tab pos="6995160" algn="l"/>
                <a:tab pos="7772400" algn="l"/>
                <a:tab pos="8549640" algn="l"/>
              </a:tabLst>
            </a:pPr>
            <a:r>
              <a:rPr lang="en-IE" sz="1530" kern="1200">
                <a:solidFill>
                  <a:srgbClr val="000000"/>
                </a:solidFill>
                <a:latin typeface="Arial" panose="020B0604020202020204" pitchFamily="34" charset="0"/>
                <a:ea typeface="ＭＳ Ｐゴシック" panose="020B0600070205080204" pitchFamily="34" charset="-128"/>
                <a:cs typeface="+mn-cs"/>
              </a:rPr>
              <a:t>Colour Image Processing</a:t>
            </a:r>
            <a:endParaRPr lang="en-IE" sz="1800">
              <a:solidFill>
                <a:srgbClr val="000000"/>
              </a:solidFill>
            </a:endParaRPr>
          </a:p>
        </p:txBody>
      </p:sp>
      <p:sp>
        <p:nvSpPr>
          <p:cNvPr id="67604" name="Rectangle 19"/>
          <p:cNvSpPr>
            <a:spLocks noChangeArrowheads="1"/>
          </p:cNvSpPr>
          <p:nvPr/>
        </p:nvSpPr>
        <p:spPr bwMode="auto">
          <a:xfrm>
            <a:off x="8348608" y="4672686"/>
            <a:ext cx="1452459" cy="711269"/>
          </a:xfrm>
          <a:prstGeom prst="rect">
            <a:avLst/>
          </a:prstGeom>
          <a:solidFill>
            <a:srgbClr val="FFFFFF"/>
          </a:solidFill>
          <a:ln w="25560" cap="sq">
            <a:solidFill>
              <a:srgbClr val="000000"/>
            </a:solidFill>
            <a:prstDash val="dash"/>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88620">
              <a:spcAft>
                <a:spcPts val="600"/>
              </a:spcAft>
              <a:buSzPct val="100000"/>
              <a:tabLst>
                <a:tab pos="0" algn="l"/>
                <a:tab pos="777240" algn="l"/>
                <a:tab pos="1554480" algn="l"/>
                <a:tab pos="2331720" algn="l"/>
                <a:tab pos="3108960" algn="l"/>
                <a:tab pos="3886200" algn="l"/>
                <a:tab pos="4663440" algn="l"/>
                <a:tab pos="5440680" algn="l"/>
                <a:tab pos="6217920" algn="l"/>
                <a:tab pos="6995160" algn="l"/>
                <a:tab pos="7772400" algn="l"/>
                <a:tab pos="8549640" algn="l"/>
              </a:tabLst>
            </a:pPr>
            <a:r>
              <a:rPr lang="en-IE" sz="1530" kern="1200">
                <a:solidFill>
                  <a:srgbClr val="000000"/>
                </a:solidFill>
                <a:latin typeface="Arial" panose="020B0604020202020204" pitchFamily="34" charset="0"/>
                <a:ea typeface="ＭＳ Ｐゴシック" panose="020B0600070205080204" pitchFamily="34" charset="-128"/>
                <a:cs typeface="+mn-cs"/>
              </a:rPr>
              <a:t>Image Compression</a:t>
            </a:r>
            <a:endParaRPr lang="en-IE" sz="1800">
              <a:solidFill>
                <a:srgbClr val="000000"/>
              </a:solidFill>
            </a:endParaRPr>
          </a:p>
        </p:txBody>
      </p:sp>
      <p:pic>
        <p:nvPicPr>
          <p:cNvPr id="2" name="Picture 1">
            <a:extLst>
              <a:ext uri="{FF2B5EF4-FFF2-40B4-BE49-F238E27FC236}">
                <a16:creationId xmlns:a16="http://schemas.microsoft.com/office/drawing/2014/main" id="{97E91C25-315E-325F-0330-50AF40E61184}"/>
              </a:ext>
            </a:extLst>
          </p:cNvPr>
          <p:cNvPicPr>
            <a:picLocks noChangeAspect="1"/>
          </p:cNvPicPr>
          <p:nvPr/>
        </p:nvPicPr>
        <p:blipFill>
          <a:blip r:embed="rId3"/>
          <a:stretch>
            <a:fillRect/>
          </a:stretch>
        </p:blipFill>
        <p:spPr>
          <a:xfrm>
            <a:off x="787916" y="1841233"/>
            <a:ext cx="3510766" cy="4175042"/>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69657" name="Group 69656">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69658"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69659"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69660"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69661"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69662"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69663"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69664"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69665"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69666"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69667"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69668"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9669"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9671" name="Group 69670">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9672"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9673"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9674"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9675"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9676"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9677"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9678"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9679"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9680"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9681"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9682"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9683"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9685" name="Rectangle 69684">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9687"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69689" name="Rectangle 69688">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634" name="Text Box 1"/>
          <p:cNvSpPr txBox="1">
            <a:spLocks noChangeArrowheads="1"/>
          </p:cNvSpPr>
          <p:nvPr/>
        </p:nvSpPr>
        <p:spPr bwMode="auto">
          <a:xfrm>
            <a:off x="649224" y="645106"/>
            <a:ext cx="5122652" cy="1259894"/>
          </a:xfrm>
          <a:prstGeom prst="rect">
            <a:avLst/>
          </a:prstGeom>
        </p:spPr>
        <p:txBody>
          <a:bodyPr vert="horz" lIns="91440" tIns="45720" rIns="91440" bIns="45720" rtlCol="0" anchor="t">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nSpc>
                <a:spcPct val="90000"/>
              </a:lnSpc>
              <a:spcBef>
                <a:spcPct val="0"/>
              </a:spcBef>
              <a:spcAft>
                <a:spcPts val="600"/>
              </a:spcAft>
              <a:buSzPct val="100000"/>
            </a:pPr>
            <a:r>
              <a:rPr lang="en-US" sz="2800" dirty="0">
                <a:solidFill>
                  <a:schemeClr val="tx1">
                    <a:lumMod val="85000"/>
                    <a:lumOff val="15000"/>
                  </a:schemeClr>
                </a:solidFill>
                <a:latin typeface="+mj-lt"/>
                <a:ea typeface="+mj-ea"/>
                <a:cs typeface="+mj-cs"/>
              </a:rPr>
              <a:t>Key Stages: Image Compression</a:t>
            </a:r>
          </a:p>
        </p:txBody>
      </p:sp>
      <p:sp>
        <p:nvSpPr>
          <p:cNvPr id="69691" name="Rectangle 69690">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9693"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636" name="Rectangle 3"/>
          <p:cNvSpPr>
            <a:spLocks noChangeArrowheads="1"/>
          </p:cNvSpPr>
          <p:nvPr/>
        </p:nvSpPr>
        <p:spPr bwMode="auto">
          <a:xfrm>
            <a:off x="6155889" y="317835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Acquisition</a:t>
            </a:r>
            <a:endParaRPr lang="en-IE" sz="1800">
              <a:solidFill>
                <a:srgbClr val="000000"/>
              </a:solidFill>
            </a:endParaRPr>
          </a:p>
        </p:txBody>
      </p:sp>
      <p:sp>
        <p:nvSpPr>
          <p:cNvPr id="69637" name="Rectangle 4"/>
          <p:cNvSpPr>
            <a:spLocks noChangeArrowheads="1"/>
          </p:cNvSpPr>
          <p:nvPr/>
        </p:nvSpPr>
        <p:spPr bwMode="auto">
          <a:xfrm>
            <a:off x="7486543" y="1608861"/>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Restoration</a:t>
            </a:r>
            <a:endParaRPr lang="en-IE" sz="1800">
              <a:solidFill>
                <a:srgbClr val="000000"/>
              </a:solidFill>
            </a:endParaRPr>
          </a:p>
        </p:txBody>
      </p:sp>
      <p:sp>
        <p:nvSpPr>
          <p:cNvPr id="69638" name="Rectangle 5"/>
          <p:cNvSpPr>
            <a:spLocks noChangeArrowheads="1"/>
          </p:cNvSpPr>
          <p:nvPr/>
        </p:nvSpPr>
        <p:spPr bwMode="auto">
          <a:xfrm>
            <a:off x="9083753" y="1608861"/>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Morphological Processing</a:t>
            </a:r>
            <a:endParaRPr lang="en-IE" sz="1800">
              <a:solidFill>
                <a:srgbClr val="000000"/>
              </a:solidFill>
            </a:endParaRPr>
          </a:p>
        </p:txBody>
      </p:sp>
      <p:sp>
        <p:nvSpPr>
          <p:cNvPr id="69639" name="Rectangle 6"/>
          <p:cNvSpPr>
            <a:spLocks noChangeArrowheads="1"/>
          </p:cNvSpPr>
          <p:nvPr/>
        </p:nvSpPr>
        <p:spPr bwMode="auto">
          <a:xfrm>
            <a:off x="10404811" y="242346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Segmentation</a:t>
            </a:r>
            <a:endParaRPr lang="en-IE" sz="1800">
              <a:solidFill>
                <a:srgbClr val="000000"/>
              </a:solidFill>
            </a:endParaRPr>
          </a:p>
        </p:txBody>
      </p:sp>
      <p:sp>
        <p:nvSpPr>
          <p:cNvPr id="69640" name="Rectangle 7"/>
          <p:cNvSpPr>
            <a:spLocks noChangeArrowheads="1"/>
          </p:cNvSpPr>
          <p:nvPr/>
        </p:nvSpPr>
        <p:spPr bwMode="auto">
          <a:xfrm>
            <a:off x="10404811" y="393324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139" kern="1200">
                <a:solidFill>
                  <a:srgbClr val="000000"/>
                </a:solidFill>
                <a:latin typeface="Arial" panose="020B0604020202020204" pitchFamily="34" charset="0"/>
                <a:ea typeface="ＭＳ Ｐゴシック" panose="020B0600070205080204" pitchFamily="34" charset="-128"/>
                <a:cs typeface="+mn-cs"/>
              </a:rPr>
              <a:t>Representation &amp; Description</a:t>
            </a:r>
            <a:endParaRPr lang="en-IE" sz="1700">
              <a:solidFill>
                <a:srgbClr val="000000"/>
              </a:solidFill>
            </a:endParaRPr>
          </a:p>
        </p:txBody>
      </p:sp>
      <p:sp>
        <p:nvSpPr>
          <p:cNvPr id="69641" name="Rectangle 8"/>
          <p:cNvSpPr>
            <a:spLocks noChangeArrowheads="1"/>
          </p:cNvSpPr>
          <p:nvPr/>
        </p:nvSpPr>
        <p:spPr bwMode="auto">
          <a:xfrm>
            <a:off x="6155889" y="242346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Enhancement</a:t>
            </a:r>
            <a:endParaRPr lang="en-IE" sz="1800">
              <a:solidFill>
                <a:srgbClr val="000000"/>
              </a:solidFill>
            </a:endParaRPr>
          </a:p>
        </p:txBody>
      </p:sp>
      <p:sp>
        <p:nvSpPr>
          <p:cNvPr id="69642" name="Rectangle 9"/>
          <p:cNvSpPr>
            <a:spLocks noChangeArrowheads="1"/>
          </p:cNvSpPr>
          <p:nvPr/>
        </p:nvSpPr>
        <p:spPr bwMode="auto">
          <a:xfrm>
            <a:off x="10404811" y="317835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139" kern="1200">
                <a:solidFill>
                  <a:srgbClr val="000000"/>
                </a:solidFill>
                <a:latin typeface="Arial" panose="020B0604020202020204" pitchFamily="34" charset="0"/>
                <a:ea typeface="ＭＳ Ｐゴシック" panose="020B0600070205080204" pitchFamily="34" charset="-128"/>
                <a:cs typeface="+mn-cs"/>
              </a:rPr>
              <a:t>Object Recognition</a:t>
            </a:r>
            <a:endParaRPr lang="en-IE" sz="1700">
              <a:solidFill>
                <a:srgbClr val="000000"/>
              </a:solidFill>
            </a:endParaRPr>
          </a:p>
        </p:txBody>
      </p:sp>
      <p:sp>
        <p:nvSpPr>
          <p:cNvPr id="69643" name="Text Box 10"/>
          <p:cNvSpPr txBox="1">
            <a:spLocks noChangeArrowheads="1"/>
          </p:cNvSpPr>
          <p:nvPr/>
        </p:nvSpPr>
        <p:spPr bwMode="auto">
          <a:xfrm>
            <a:off x="6091916" y="4088909"/>
            <a:ext cx="1334317" cy="280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Problem Domain</a:t>
            </a:r>
            <a:endParaRPr lang="en-IE" sz="1800">
              <a:solidFill>
                <a:srgbClr val="000000"/>
              </a:solidFill>
            </a:endParaRPr>
          </a:p>
        </p:txBody>
      </p:sp>
      <p:cxnSp>
        <p:nvCxnSpPr>
          <p:cNvPr id="69644" name="AutoShape 11"/>
          <p:cNvCxnSpPr>
            <a:cxnSpLocks noChangeShapeType="1"/>
            <a:stCxn id="69643" idx="0"/>
            <a:endCxn id="69636" idx="2"/>
          </p:cNvCxnSpPr>
          <p:nvPr/>
        </p:nvCxnSpPr>
        <p:spPr bwMode="auto">
          <a:xfrm flipH="1" flipV="1">
            <a:off x="6725255" y="3735987"/>
            <a:ext cx="4778" cy="352921"/>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69645" name="AutoShape 12"/>
          <p:cNvCxnSpPr>
            <a:cxnSpLocks noChangeShapeType="1"/>
            <a:stCxn id="69636" idx="0"/>
            <a:endCxn id="69641" idx="2"/>
          </p:cNvCxnSpPr>
          <p:nvPr/>
        </p:nvCxnSpPr>
        <p:spPr bwMode="auto">
          <a:xfrm flipV="1">
            <a:off x="6725256" y="2981098"/>
            <a:ext cx="1066" cy="197252"/>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69646" name="AutoShape 13"/>
          <p:cNvCxnSpPr>
            <a:cxnSpLocks noChangeShapeType="1"/>
            <a:stCxn id="69642" idx="2"/>
            <a:endCxn id="69640" idx="0"/>
          </p:cNvCxnSpPr>
          <p:nvPr/>
        </p:nvCxnSpPr>
        <p:spPr bwMode="auto">
          <a:xfrm>
            <a:off x="10974177" y="3735988"/>
            <a:ext cx="1067" cy="197252"/>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69647" name="AutoShape 14"/>
          <p:cNvCxnSpPr>
            <a:cxnSpLocks noChangeShapeType="1"/>
            <a:stCxn id="69639" idx="2"/>
            <a:endCxn id="69642" idx="0"/>
          </p:cNvCxnSpPr>
          <p:nvPr/>
        </p:nvCxnSpPr>
        <p:spPr bwMode="auto">
          <a:xfrm>
            <a:off x="10974177" y="2981098"/>
            <a:ext cx="1067" cy="197252"/>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69648" name="AutoShape 15"/>
          <p:cNvCxnSpPr>
            <a:cxnSpLocks noChangeShapeType="1"/>
            <a:stCxn id="69638" idx="3"/>
            <a:endCxn id="69639" idx="0"/>
          </p:cNvCxnSpPr>
          <p:nvPr/>
        </p:nvCxnSpPr>
        <p:spPr bwMode="auto">
          <a:xfrm>
            <a:off x="10222486" y="1887146"/>
            <a:ext cx="751691" cy="536313"/>
          </a:xfrm>
          <a:prstGeom prst="bentConnector2">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69649" name="AutoShape 16"/>
          <p:cNvCxnSpPr>
            <a:cxnSpLocks noChangeShapeType="1"/>
            <a:stCxn id="69637" idx="3"/>
            <a:endCxn id="69638" idx="1"/>
          </p:cNvCxnSpPr>
          <p:nvPr/>
        </p:nvCxnSpPr>
        <p:spPr bwMode="auto">
          <a:xfrm>
            <a:off x="8625276" y="1887147"/>
            <a:ext cx="458478" cy="1066"/>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69650" name="AutoShape 17"/>
          <p:cNvCxnSpPr>
            <a:cxnSpLocks noChangeShapeType="1"/>
            <a:stCxn id="69641" idx="0"/>
            <a:endCxn id="69637" idx="1"/>
          </p:cNvCxnSpPr>
          <p:nvPr/>
        </p:nvCxnSpPr>
        <p:spPr bwMode="auto">
          <a:xfrm rot="16200000">
            <a:off x="6836676" y="1774659"/>
            <a:ext cx="538446" cy="761287"/>
          </a:xfrm>
          <a:prstGeom prst="bentConnector2">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69651" name="Rectangle 18"/>
          <p:cNvSpPr>
            <a:spLocks noChangeArrowheads="1"/>
          </p:cNvSpPr>
          <p:nvPr/>
        </p:nvSpPr>
        <p:spPr bwMode="auto">
          <a:xfrm>
            <a:off x="7508933" y="4371460"/>
            <a:ext cx="1138732" cy="557637"/>
          </a:xfrm>
          <a:prstGeom prst="rect">
            <a:avLst/>
          </a:prstGeom>
          <a:solidFill>
            <a:srgbClr val="FFFFFF"/>
          </a:solidFill>
          <a:ln w="25560" cap="sq">
            <a:solidFill>
              <a:srgbClr val="000000"/>
            </a:solidFill>
            <a:prstDash val="dash"/>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Colour Image Processing</a:t>
            </a:r>
            <a:endParaRPr lang="en-IE" sz="1800">
              <a:solidFill>
                <a:srgbClr val="000000"/>
              </a:solidFill>
            </a:endParaRPr>
          </a:p>
        </p:txBody>
      </p:sp>
      <p:sp>
        <p:nvSpPr>
          <p:cNvPr id="69652" name="Rectangle 19"/>
          <p:cNvSpPr>
            <a:spLocks noChangeArrowheads="1"/>
          </p:cNvSpPr>
          <p:nvPr/>
        </p:nvSpPr>
        <p:spPr bwMode="auto">
          <a:xfrm>
            <a:off x="9015515" y="4371460"/>
            <a:ext cx="1138732" cy="557637"/>
          </a:xfrm>
          <a:prstGeom prst="rect">
            <a:avLst/>
          </a:prstGeom>
          <a:solidFill>
            <a:srgbClr val="BBE0E3"/>
          </a:solidFill>
          <a:ln w="38160" cap="sq">
            <a:solidFill>
              <a:srgbClr val="000000"/>
            </a:solidFill>
            <a:prstDash val="dash"/>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Compression</a:t>
            </a:r>
            <a:endParaRPr lang="en-IE" sz="1800">
              <a:solidFill>
                <a:srgbClr val="000000"/>
              </a:solidFill>
            </a:endParaRPr>
          </a:p>
        </p:txBody>
      </p:sp>
      <p:sp>
        <p:nvSpPr>
          <p:cNvPr id="23" name="Rectangle 22"/>
          <p:cNvSpPr/>
          <p:nvPr/>
        </p:nvSpPr>
        <p:spPr>
          <a:xfrm>
            <a:off x="9329350" y="4082078"/>
            <a:ext cx="840295" cy="277897"/>
          </a:xfrm>
          <a:prstGeom prst="rect">
            <a:avLst/>
          </a:prstGeom>
          <a:solidFill>
            <a:schemeClr val="accent3"/>
          </a:solidFill>
          <a:effectLst>
            <a:outerShdw blurRad="50800" dist="38100" dir="16200000" rotWithShape="0">
              <a:prstClr val="black">
                <a:alpha val="40000"/>
              </a:prstClr>
            </a:outerShdw>
          </a:effectLst>
        </p:spPr>
        <p:txBody>
          <a:bodyPr wrap="none">
            <a:spAutoFit/>
          </a:bodyPr>
          <a:lstStyle/>
          <a:p>
            <a:pPr defTabSz="306324">
              <a:spcAft>
                <a:spcPts val="600"/>
              </a:spcAft>
            </a:pPr>
            <a:r>
              <a:rPr lang="en-US" sz="1206" kern="1200">
                <a:solidFill>
                  <a:srgbClr val="FF0000"/>
                </a:solidFill>
                <a:latin typeface="+mn-lt"/>
                <a:ea typeface="+mn-ea"/>
                <a:cs typeface="+mn-cs"/>
              </a:rPr>
              <a:t>Optional</a:t>
            </a:r>
            <a:endParaRPr lang="en-US">
              <a:solidFill>
                <a:srgbClr val="FF0000"/>
              </a:solidFill>
            </a:endParaRPr>
          </a:p>
        </p:txBody>
      </p:sp>
      <p:pic>
        <p:nvPicPr>
          <p:cNvPr id="2" name="Picture 1" descr="A screenshot of a computer&#10;&#10;Description automatically generated">
            <a:extLst>
              <a:ext uri="{FF2B5EF4-FFF2-40B4-BE49-F238E27FC236}">
                <a16:creationId xmlns:a16="http://schemas.microsoft.com/office/drawing/2014/main" id="{A974A5F8-382B-DF1F-C181-A81BA9A33A3F}"/>
              </a:ext>
            </a:extLst>
          </p:cNvPr>
          <p:cNvPicPr>
            <a:picLocks noChangeAspect="1"/>
          </p:cNvPicPr>
          <p:nvPr/>
        </p:nvPicPr>
        <p:blipFill>
          <a:blip r:embed="rId3"/>
          <a:stretch>
            <a:fillRect/>
          </a:stretch>
        </p:blipFill>
        <p:spPr>
          <a:xfrm>
            <a:off x="746166" y="2073065"/>
            <a:ext cx="4227615" cy="3978570"/>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1705" name="Group 71704">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1706"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1707"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1708"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1709"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1710"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1711"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1712"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1713"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71714"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71715"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71716"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71717"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71719" name="Group 71718">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71720"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71721"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71722"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71723"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71724"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1725"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1726"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1727"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1728"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1729"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1730"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1731"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1733" name="Rectangle 71732">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1735"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71737" name="Rectangle 71736">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2" name="Text Box 1"/>
          <p:cNvSpPr txBox="1">
            <a:spLocks noChangeArrowheads="1"/>
          </p:cNvSpPr>
          <p:nvPr/>
        </p:nvSpPr>
        <p:spPr bwMode="auto">
          <a:xfrm>
            <a:off x="649224" y="645106"/>
            <a:ext cx="5122652" cy="1259894"/>
          </a:xfrm>
          <a:prstGeom prst="rect">
            <a:avLst/>
          </a:prstGeom>
        </p:spPr>
        <p:txBody>
          <a:bodyPr vert="horz" lIns="91440" tIns="45720" rIns="91440" bIns="45720" rtlCol="0" anchor="t">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nSpc>
                <a:spcPct val="90000"/>
              </a:lnSpc>
              <a:spcBef>
                <a:spcPct val="0"/>
              </a:spcBef>
              <a:spcAft>
                <a:spcPts val="600"/>
              </a:spcAft>
              <a:buSzPct val="100000"/>
            </a:pPr>
            <a:r>
              <a:rPr lang="en-US" sz="2800" dirty="0">
                <a:solidFill>
                  <a:schemeClr val="tx1">
                    <a:lumMod val="85000"/>
                    <a:lumOff val="15000"/>
                  </a:schemeClr>
                </a:solidFill>
                <a:latin typeface="+mj-lt"/>
                <a:ea typeface="+mj-ea"/>
                <a:cs typeface="+mj-cs"/>
              </a:rPr>
              <a:t>Key Stages: Color Image Processing</a:t>
            </a:r>
          </a:p>
        </p:txBody>
      </p:sp>
      <p:sp>
        <p:nvSpPr>
          <p:cNvPr id="71739" name="Rectangle 71738">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1741"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4" name="Rectangle 3"/>
          <p:cNvSpPr>
            <a:spLocks noChangeArrowheads="1"/>
          </p:cNvSpPr>
          <p:nvPr/>
        </p:nvSpPr>
        <p:spPr bwMode="auto">
          <a:xfrm>
            <a:off x="6155889" y="317835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Acquisition</a:t>
            </a:r>
            <a:endParaRPr lang="en-IE" sz="1800">
              <a:solidFill>
                <a:srgbClr val="000000"/>
              </a:solidFill>
            </a:endParaRPr>
          </a:p>
        </p:txBody>
      </p:sp>
      <p:sp>
        <p:nvSpPr>
          <p:cNvPr id="71685" name="Rectangle 4"/>
          <p:cNvSpPr>
            <a:spLocks noChangeArrowheads="1"/>
          </p:cNvSpPr>
          <p:nvPr/>
        </p:nvSpPr>
        <p:spPr bwMode="auto">
          <a:xfrm>
            <a:off x="7486543" y="1608861"/>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Restoration</a:t>
            </a:r>
            <a:endParaRPr lang="en-IE" sz="1800">
              <a:solidFill>
                <a:srgbClr val="000000"/>
              </a:solidFill>
            </a:endParaRPr>
          </a:p>
        </p:txBody>
      </p:sp>
      <p:sp>
        <p:nvSpPr>
          <p:cNvPr id="71686" name="Rectangle 5"/>
          <p:cNvSpPr>
            <a:spLocks noChangeArrowheads="1"/>
          </p:cNvSpPr>
          <p:nvPr/>
        </p:nvSpPr>
        <p:spPr bwMode="auto">
          <a:xfrm>
            <a:off x="9083753" y="1608861"/>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Morphological Processing</a:t>
            </a:r>
            <a:endParaRPr lang="en-IE" sz="1800">
              <a:solidFill>
                <a:srgbClr val="000000"/>
              </a:solidFill>
            </a:endParaRPr>
          </a:p>
        </p:txBody>
      </p:sp>
      <p:sp>
        <p:nvSpPr>
          <p:cNvPr id="71687" name="Rectangle 6"/>
          <p:cNvSpPr>
            <a:spLocks noChangeArrowheads="1"/>
          </p:cNvSpPr>
          <p:nvPr/>
        </p:nvSpPr>
        <p:spPr bwMode="auto">
          <a:xfrm>
            <a:off x="10404811" y="242346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Segmentation</a:t>
            </a:r>
            <a:endParaRPr lang="en-IE" sz="1800">
              <a:solidFill>
                <a:srgbClr val="000000"/>
              </a:solidFill>
            </a:endParaRPr>
          </a:p>
        </p:txBody>
      </p:sp>
      <p:sp>
        <p:nvSpPr>
          <p:cNvPr id="71688" name="Rectangle 7"/>
          <p:cNvSpPr>
            <a:spLocks noChangeArrowheads="1"/>
          </p:cNvSpPr>
          <p:nvPr/>
        </p:nvSpPr>
        <p:spPr bwMode="auto">
          <a:xfrm>
            <a:off x="10404811" y="393324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139" kern="1200">
                <a:solidFill>
                  <a:srgbClr val="000000"/>
                </a:solidFill>
                <a:latin typeface="Arial" panose="020B0604020202020204" pitchFamily="34" charset="0"/>
                <a:ea typeface="ＭＳ Ｐゴシック" panose="020B0600070205080204" pitchFamily="34" charset="-128"/>
                <a:cs typeface="+mn-cs"/>
              </a:rPr>
              <a:t>Representation &amp; Description</a:t>
            </a:r>
            <a:endParaRPr lang="en-IE" sz="1700">
              <a:solidFill>
                <a:srgbClr val="000000"/>
              </a:solidFill>
            </a:endParaRPr>
          </a:p>
        </p:txBody>
      </p:sp>
      <p:sp>
        <p:nvSpPr>
          <p:cNvPr id="71689" name="Rectangle 8"/>
          <p:cNvSpPr>
            <a:spLocks noChangeArrowheads="1"/>
          </p:cNvSpPr>
          <p:nvPr/>
        </p:nvSpPr>
        <p:spPr bwMode="auto">
          <a:xfrm>
            <a:off x="6155889" y="242346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Enhancement</a:t>
            </a:r>
            <a:endParaRPr lang="en-IE" sz="1800">
              <a:solidFill>
                <a:srgbClr val="000000"/>
              </a:solidFill>
            </a:endParaRPr>
          </a:p>
        </p:txBody>
      </p:sp>
      <p:sp>
        <p:nvSpPr>
          <p:cNvPr id="71690" name="Rectangle 9"/>
          <p:cNvSpPr>
            <a:spLocks noChangeArrowheads="1"/>
          </p:cNvSpPr>
          <p:nvPr/>
        </p:nvSpPr>
        <p:spPr bwMode="auto">
          <a:xfrm>
            <a:off x="10404811" y="3178350"/>
            <a:ext cx="1138732" cy="557638"/>
          </a:xfrm>
          <a:prstGeom prst="rect">
            <a:avLst/>
          </a:prstGeom>
          <a:solidFill>
            <a:srgbClr val="FFFFFF"/>
          </a:solidFill>
          <a:ln w="12600" cap="sq">
            <a:solidFill>
              <a:srgbClr val="000000"/>
            </a:solidFill>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139" kern="1200">
                <a:solidFill>
                  <a:srgbClr val="000000"/>
                </a:solidFill>
                <a:latin typeface="Arial" panose="020B0604020202020204" pitchFamily="34" charset="0"/>
                <a:ea typeface="ＭＳ Ｐゴシック" panose="020B0600070205080204" pitchFamily="34" charset="-128"/>
                <a:cs typeface="+mn-cs"/>
              </a:rPr>
              <a:t>Object Recognition</a:t>
            </a:r>
            <a:endParaRPr lang="en-IE" sz="1700">
              <a:solidFill>
                <a:srgbClr val="000000"/>
              </a:solidFill>
            </a:endParaRPr>
          </a:p>
        </p:txBody>
      </p:sp>
      <p:sp>
        <p:nvSpPr>
          <p:cNvPr id="71691" name="Text Box 10"/>
          <p:cNvSpPr txBox="1">
            <a:spLocks noChangeArrowheads="1"/>
          </p:cNvSpPr>
          <p:nvPr/>
        </p:nvSpPr>
        <p:spPr bwMode="auto">
          <a:xfrm>
            <a:off x="6091916" y="4088909"/>
            <a:ext cx="1334317" cy="280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Problem Domain</a:t>
            </a:r>
            <a:endParaRPr lang="en-IE" sz="1800">
              <a:solidFill>
                <a:srgbClr val="000000"/>
              </a:solidFill>
            </a:endParaRPr>
          </a:p>
        </p:txBody>
      </p:sp>
      <p:cxnSp>
        <p:nvCxnSpPr>
          <p:cNvPr id="71692" name="AutoShape 11"/>
          <p:cNvCxnSpPr>
            <a:cxnSpLocks noChangeShapeType="1"/>
            <a:stCxn id="71691" idx="0"/>
            <a:endCxn id="71684" idx="2"/>
          </p:cNvCxnSpPr>
          <p:nvPr/>
        </p:nvCxnSpPr>
        <p:spPr bwMode="auto">
          <a:xfrm flipH="1" flipV="1">
            <a:off x="6725255" y="3735987"/>
            <a:ext cx="4778" cy="352921"/>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71693" name="AutoShape 12"/>
          <p:cNvCxnSpPr>
            <a:cxnSpLocks noChangeShapeType="1"/>
            <a:stCxn id="71684" idx="0"/>
            <a:endCxn id="71689" idx="2"/>
          </p:cNvCxnSpPr>
          <p:nvPr/>
        </p:nvCxnSpPr>
        <p:spPr bwMode="auto">
          <a:xfrm flipV="1">
            <a:off x="6725256" y="2981098"/>
            <a:ext cx="1066" cy="197252"/>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71694" name="AutoShape 13"/>
          <p:cNvCxnSpPr>
            <a:cxnSpLocks noChangeShapeType="1"/>
            <a:stCxn id="71690" idx="2"/>
            <a:endCxn id="71688" idx="0"/>
          </p:cNvCxnSpPr>
          <p:nvPr/>
        </p:nvCxnSpPr>
        <p:spPr bwMode="auto">
          <a:xfrm>
            <a:off x="10974177" y="3735988"/>
            <a:ext cx="1067" cy="197252"/>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71695" name="AutoShape 14"/>
          <p:cNvCxnSpPr>
            <a:cxnSpLocks noChangeShapeType="1"/>
            <a:stCxn id="71687" idx="2"/>
            <a:endCxn id="71690" idx="0"/>
          </p:cNvCxnSpPr>
          <p:nvPr/>
        </p:nvCxnSpPr>
        <p:spPr bwMode="auto">
          <a:xfrm>
            <a:off x="10974177" y="2981098"/>
            <a:ext cx="1067" cy="197252"/>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71696" name="AutoShape 15"/>
          <p:cNvCxnSpPr>
            <a:cxnSpLocks noChangeShapeType="1"/>
            <a:stCxn id="71686" idx="3"/>
            <a:endCxn id="71687" idx="0"/>
          </p:cNvCxnSpPr>
          <p:nvPr/>
        </p:nvCxnSpPr>
        <p:spPr bwMode="auto">
          <a:xfrm>
            <a:off x="10222486" y="1887146"/>
            <a:ext cx="751691" cy="536313"/>
          </a:xfrm>
          <a:prstGeom prst="bentConnector2">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71697" name="AutoShape 16"/>
          <p:cNvCxnSpPr>
            <a:cxnSpLocks noChangeShapeType="1"/>
            <a:stCxn id="71685" idx="3"/>
            <a:endCxn id="71686" idx="1"/>
          </p:cNvCxnSpPr>
          <p:nvPr/>
        </p:nvCxnSpPr>
        <p:spPr bwMode="auto">
          <a:xfrm>
            <a:off x="8625276" y="1887147"/>
            <a:ext cx="458478" cy="1066"/>
          </a:xfrm>
          <a:prstGeom prst="straightConnector1">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71698" name="AutoShape 17"/>
          <p:cNvCxnSpPr>
            <a:cxnSpLocks noChangeShapeType="1"/>
            <a:stCxn id="71689" idx="0"/>
            <a:endCxn id="71685" idx="1"/>
          </p:cNvCxnSpPr>
          <p:nvPr/>
        </p:nvCxnSpPr>
        <p:spPr bwMode="auto">
          <a:xfrm rot="16200000">
            <a:off x="6836676" y="1774659"/>
            <a:ext cx="538446" cy="761287"/>
          </a:xfrm>
          <a:prstGeom prst="bentConnector2">
            <a:avLst/>
          </a:prstGeom>
          <a:noFill/>
          <a:ln w="12600" cap="sq">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71699" name="Rectangle 18"/>
          <p:cNvSpPr>
            <a:spLocks noChangeArrowheads="1"/>
          </p:cNvSpPr>
          <p:nvPr/>
        </p:nvSpPr>
        <p:spPr bwMode="auto">
          <a:xfrm>
            <a:off x="7508933" y="4371460"/>
            <a:ext cx="1138732" cy="557637"/>
          </a:xfrm>
          <a:prstGeom prst="rect">
            <a:avLst/>
          </a:prstGeom>
          <a:solidFill>
            <a:srgbClr val="BBE0E3"/>
          </a:solidFill>
          <a:ln w="38160" cap="sq">
            <a:solidFill>
              <a:srgbClr val="000000"/>
            </a:solidFill>
            <a:prstDash val="dash"/>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Colour Image Processing</a:t>
            </a:r>
            <a:endParaRPr lang="en-IE" sz="1800">
              <a:solidFill>
                <a:srgbClr val="000000"/>
              </a:solidFill>
            </a:endParaRPr>
          </a:p>
        </p:txBody>
      </p:sp>
      <p:sp>
        <p:nvSpPr>
          <p:cNvPr id="71700" name="Rectangle 19"/>
          <p:cNvSpPr>
            <a:spLocks noChangeArrowheads="1"/>
          </p:cNvSpPr>
          <p:nvPr/>
        </p:nvSpPr>
        <p:spPr bwMode="auto">
          <a:xfrm>
            <a:off x="9015515" y="4371460"/>
            <a:ext cx="1138732" cy="557637"/>
          </a:xfrm>
          <a:prstGeom prst="rect">
            <a:avLst/>
          </a:prstGeom>
          <a:solidFill>
            <a:srgbClr val="FFFFFF"/>
          </a:solidFill>
          <a:ln w="25560" cap="sq">
            <a:solidFill>
              <a:srgbClr val="000000"/>
            </a:solidFill>
            <a:prstDash val="dash"/>
            <a:miter lim="800000"/>
            <a:headEnd/>
            <a:tailEnd/>
          </a:ln>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defTabSz="306324">
              <a:spcAft>
                <a:spcPts val="600"/>
              </a:spcAft>
              <a:buSzPct val="100000"/>
              <a:tabLst>
                <a:tab pos="0" algn="l"/>
                <a:tab pos="612648" algn="l"/>
                <a:tab pos="1225296" algn="l"/>
                <a:tab pos="1837944" algn="l"/>
                <a:tab pos="2450592" algn="l"/>
                <a:tab pos="3063240" algn="l"/>
                <a:tab pos="3675888" algn="l"/>
                <a:tab pos="4288536" algn="l"/>
                <a:tab pos="4901184" algn="l"/>
                <a:tab pos="5513832" algn="l"/>
                <a:tab pos="6126480" algn="l"/>
                <a:tab pos="6739128" algn="l"/>
              </a:tabLst>
            </a:pPr>
            <a:r>
              <a:rPr lang="en-IE" sz="1206" kern="1200">
                <a:solidFill>
                  <a:srgbClr val="000000"/>
                </a:solidFill>
                <a:latin typeface="Arial" panose="020B0604020202020204" pitchFamily="34" charset="0"/>
                <a:ea typeface="ＭＳ Ｐゴシック" panose="020B0600070205080204" pitchFamily="34" charset="-128"/>
                <a:cs typeface="+mn-cs"/>
              </a:rPr>
              <a:t>Image Compression</a:t>
            </a:r>
            <a:endParaRPr lang="en-IE" sz="1800">
              <a:solidFill>
                <a:srgbClr val="000000"/>
              </a:solidFill>
            </a:endParaRPr>
          </a:p>
        </p:txBody>
      </p:sp>
      <p:sp>
        <p:nvSpPr>
          <p:cNvPr id="22" name="Rectangle 21"/>
          <p:cNvSpPr/>
          <p:nvPr/>
        </p:nvSpPr>
        <p:spPr>
          <a:xfrm>
            <a:off x="7878043" y="4127926"/>
            <a:ext cx="840295" cy="277897"/>
          </a:xfrm>
          <a:prstGeom prst="rect">
            <a:avLst/>
          </a:prstGeom>
          <a:solidFill>
            <a:schemeClr val="accent3"/>
          </a:solidFill>
          <a:effectLst>
            <a:outerShdw blurRad="50800" dist="38100" dir="16200000" rotWithShape="0">
              <a:prstClr val="black">
                <a:alpha val="40000"/>
              </a:prstClr>
            </a:outerShdw>
          </a:effectLst>
        </p:spPr>
        <p:txBody>
          <a:bodyPr wrap="none">
            <a:spAutoFit/>
          </a:bodyPr>
          <a:lstStyle/>
          <a:p>
            <a:pPr defTabSz="306324">
              <a:spcAft>
                <a:spcPts val="600"/>
              </a:spcAft>
            </a:pPr>
            <a:r>
              <a:rPr lang="en-US" sz="1206" kern="1200">
                <a:solidFill>
                  <a:srgbClr val="FF0000"/>
                </a:solidFill>
                <a:latin typeface="+mn-lt"/>
                <a:ea typeface="+mn-ea"/>
                <a:cs typeface="+mn-cs"/>
              </a:rPr>
              <a:t>Optional</a:t>
            </a:r>
            <a:endParaRPr lang="en-US">
              <a:solidFill>
                <a:srgbClr val="FF0000"/>
              </a:solidFill>
            </a:endParaRPr>
          </a:p>
        </p:txBody>
      </p:sp>
      <p:pic>
        <p:nvPicPr>
          <p:cNvPr id="2" name="Picture 1" descr="A close-up of a ct scan&#10;&#10;Description automatically generated">
            <a:extLst>
              <a:ext uri="{FF2B5EF4-FFF2-40B4-BE49-F238E27FC236}">
                <a16:creationId xmlns:a16="http://schemas.microsoft.com/office/drawing/2014/main" id="{DA9D848E-757F-15C7-D806-BC83726518F4}"/>
              </a:ext>
            </a:extLst>
          </p:cNvPr>
          <p:cNvPicPr>
            <a:picLocks noChangeAspect="1"/>
          </p:cNvPicPr>
          <p:nvPr/>
        </p:nvPicPr>
        <p:blipFill>
          <a:blip r:embed="rId3"/>
          <a:stretch>
            <a:fillRect/>
          </a:stretch>
        </p:blipFill>
        <p:spPr>
          <a:xfrm>
            <a:off x="785751" y="2422990"/>
            <a:ext cx="5227122" cy="2506825"/>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10245" name="Picture 10244" descr="Graph on document with pen">
            <a:extLst>
              <a:ext uri="{FF2B5EF4-FFF2-40B4-BE49-F238E27FC236}">
                <a16:creationId xmlns:a16="http://schemas.microsoft.com/office/drawing/2014/main" id="{6139F070-46A3-94A4-34DB-F935DBC63926}"/>
              </a:ext>
            </a:extLst>
          </p:cNvPr>
          <p:cNvPicPr>
            <a:picLocks noChangeAspect="1"/>
          </p:cNvPicPr>
          <p:nvPr/>
        </p:nvPicPr>
        <p:blipFill rotWithShape="1">
          <a:blip r:embed="rId3">
            <a:duotone>
              <a:schemeClr val="bg2">
                <a:shade val="45000"/>
                <a:satMod val="135000"/>
              </a:schemeClr>
              <a:prstClr val="white"/>
            </a:duotone>
            <a:alphaModFix amt="40000"/>
          </a:blip>
          <a:srcRect t="983" r="-2" b="14619"/>
          <a:stretch/>
        </p:blipFill>
        <p:spPr>
          <a:xfrm>
            <a:off x="20" y="10"/>
            <a:ext cx="12191980" cy="6857990"/>
          </a:xfrm>
          <a:prstGeom prst="rect">
            <a:avLst/>
          </a:prstGeom>
        </p:spPr>
      </p:pic>
      <p:sp>
        <p:nvSpPr>
          <p:cNvPr id="10242" name="Text Box 1"/>
          <p:cNvSpPr txBox="1">
            <a:spLocks noChangeArrowheads="1"/>
          </p:cNvSpPr>
          <p:nvPr/>
        </p:nvSpPr>
        <p:spPr bwMode="auto">
          <a:xfrm>
            <a:off x="2592925" y="624110"/>
            <a:ext cx="8911687" cy="1280890"/>
          </a:xfrm>
          <a:prstGeom prst="rect">
            <a:avLst/>
          </a:prstGeom>
        </p:spPr>
        <p:txBody>
          <a:bodyPr vert="horz" lIns="91440" tIns="45720" rIns="91440" bIns="45720" rtlCol="0" anchor="t">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spcBef>
                <a:spcPct val="0"/>
              </a:spcBef>
              <a:spcAft>
                <a:spcPts val="600"/>
              </a:spcAft>
              <a:buSzPct val="100000"/>
            </a:pPr>
            <a:r>
              <a:rPr lang="en-US" sz="3600" dirty="0">
                <a:solidFill>
                  <a:schemeClr val="tx1">
                    <a:lumMod val="85000"/>
                    <a:lumOff val="15000"/>
                  </a:schemeClr>
                </a:solidFill>
                <a:latin typeface="+mj-lt"/>
                <a:ea typeface="+mj-ea"/>
                <a:cs typeface="+mj-cs"/>
              </a:rPr>
              <a:t>Course Outline</a:t>
            </a:r>
          </a:p>
        </p:txBody>
      </p:sp>
      <p:sp>
        <p:nvSpPr>
          <p:cNvPr id="10243" name="Text Box 2"/>
          <p:cNvSpPr txBox="1">
            <a:spLocks noChangeArrowheads="1"/>
          </p:cNvSpPr>
          <p:nvPr/>
        </p:nvSpPr>
        <p:spPr bwMode="auto">
          <a:xfrm>
            <a:off x="2589212" y="2133600"/>
            <a:ext cx="8915400" cy="377762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lIns="91440" tIns="45720" rIns="91440" bIns="45720" rtlCol="0">
            <a:normAutofit/>
          </a:bodyPr>
          <a:lstStyle>
            <a:lvl1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1pPr>
            <a:lvl2pPr marL="825500">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9pPr>
          </a:lstStyle>
          <a:p>
            <a:pPr>
              <a:spcBef>
                <a:spcPts val="1000"/>
              </a:spcBef>
              <a:buClr>
                <a:schemeClr val="accent1"/>
              </a:buClr>
              <a:buSzPct val="100000"/>
              <a:buFont typeface="Wingdings 3" charset="2"/>
              <a:buChar char=""/>
            </a:pPr>
            <a:r>
              <a:rPr lang="en-US" dirty="0">
                <a:solidFill>
                  <a:schemeClr val="tx1">
                    <a:lumMod val="75000"/>
                    <a:lumOff val="25000"/>
                  </a:schemeClr>
                </a:solidFill>
                <a:latin typeface="+mn-lt"/>
                <a:ea typeface="+mn-ea"/>
              </a:rPr>
              <a:t>Why image processing? The human visual system, electromagnetic system, reflection based imaging, pixels, image representation, sampling, quantization, image formation, point operations, neighborhood based operations, Fourier theory, image filtering in spatial and frequency domain, image restoration, image registration, morphological operations, image segmentation, pattern recognition. </a:t>
            </a:r>
          </a:p>
        </p:txBody>
      </p:sp>
    </p:spTree>
    <p:extLst>
      <p:ext uri="{BB962C8B-B14F-4D97-AF65-F5344CB8AC3E}">
        <p14:creationId xmlns:p14="http://schemas.microsoft.com/office/powerpoint/2010/main" val="19913741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0242" name="Text Box 1"/>
          <p:cNvSpPr txBox="1">
            <a:spLocks noChangeArrowheads="1"/>
          </p:cNvSpPr>
          <p:nvPr/>
        </p:nvSpPr>
        <p:spPr bwMode="auto">
          <a:xfrm>
            <a:off x="6483096" y="624110"/>
            <a:ext cx="5021516" cy="1280890"/>
          </a:xfrm>
          <a:prstGeom prst="rect">
            <a:avLst/>
          </a:prstGeom>
        </p:spPr>
        <p:txBody>
          <a:bodyPr vert="horz" lIns="91440" tIns="45720" rIns="91440" bIns="45720" rtlCol="0" anchor="t">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spcBef>
                <a:spcPct val="0"/>
              </a:spcBef>
              <a:spcAft>
                <a:spcPts val="600"/>
              </a:spcAft>
              <a:buSzPct val="100000"/>
            </a:pPr>
            <a:r>
              <a:rPr lang="en-US" sz="3600" dirty="0">
                <a:solidFill>
                  <a:schemeClr val="tx1">
                    <a:lumMod val="85000"/>
                    <a:lumOff val="15000"/>
                  </a:schemeClr>
                </a:solidFill>
                <a:latin typeface="+mj-lt"/>
                <a:ea typeface="+mj-ea"/>
                <a:cs typeface="+mj-cs"/>
              </a:rPr>
              <a:t>Contents</a:t>
            </a:r>
          </a:p>
        </p:txBody>
      </p:sp>
      <p:pic>
        <p:nvPicPr>
          <p:cNvPr id="10245" name="Picture 10244" descr="Circuit board background">
            <a:extLst>
              <a:ext uri="{FF2B5EF4-FFF2-40B4-BE49-F238E27FC236}">
                <a16:creationId xmlns:a16="http://schemas.microsoft.com/office/drawing/2014/main" id="{BBADFFA8-CD7E-956F-8A54-2CB24B8ABC7C}"/>
              </a:ext>
            </a:extLst>
          </p:cNvPr>
          <p:cNvPicPr>
            <a:picLocks noChangeAspect="1"/>
          </p:cNvPicPr>
          <p:nvPr/>
        </p:nvPicPr>
        <p:blipFill rotWithShape="1">
          <a:blip r:embed="rId3"/>
          <a:srcRect l="13423" r="41350" b="7"/>
          <a:stretch/>
        </p:blipFill>
        <p:spPr>
          <a:xfrm>
            <a:off x="-1555" y="1731"/>
            <a:ext cx="4671091" cy="6858000"/>
          </a:xfrm>
          <a:prstGeom prst="rect">
            <a:avLst/>
          </a:prstGeom>
        </p:spPr>
      </p:pic>
      <p:sp>
        <p:nvSpPr>
          <p:cNvPr id="10243" name="Text Box 2"/>
          <p:cNvSpPr txBox="1">
            <a:spLocks noChangeArrowheads="1"/>
          </p:cNvSpPr>
          <p:nvPr/>
        </p:nvSpPr>
        <p:spPr bwMode="auto">
          <a:xfrm>
            <a:off x="6438191" y="2133600"/>
            <a:ext cx="5066419" cy="377762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lIns="91440" tIns="45720" rIns="91440" bIns="45720" rtlCol="0" anchor="t">
            <a:normAutofit/>
          </a:bodyPr>
          <a:lstStyle>
            <a:lvl1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1pPr>
            <a:lvl2pPr marL="825500">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9pPr>
          </a:lstStyle>
          <a:p>
            <a:pPr>
              <a:lnSpc>
                <a:spcPct val="90000"/>
              </a:lnSpc>
              <a:spcBef>
                <a:spcPts val="1000"/>
              </a:spcBef>
              <a:buClr>
                <a:schemeClr val="accent1"/>
              </a:buClr>
              <a:buSzPct val="100000"/>
              <a:buFont typeface="Wingdings 3" charset="2"/>
              <a:buChar char=""/>
            </a:pPr>
            <a:r>
              <a:rPr lang="en-US" sz="2200" dirty="0">
                <a:solidFill>
                  <a:schemeClr val="tx1">
                    <a:lumMod val="75000"/>
                    <a:lumOff val="25000"/>
                  </a:schemeClr>
                </a:solidFill>
                <a:latin typeface="+mn-lt"/>
                <a:ea typeface="+mn-ea"/>
              </a:rPr>
              <a:t>This lecture will cover:</a:t>
            </a:r>
          </a:p>
          <a:p>
            <a:pPr lvl="1">
              <a:lnSpc>
                <a:spcPct val="90000"/>
              </a:lnSpc>
              <a:spcBef>
                <a:spcPts val="1000"/>
              </a:spcBef>
              <a:buClr>
                <a:schemeClr val="accent1"/>
              </a:buClr>
              <a:buSzPct val="100000"/>
              <a:buFont typeface="Wingdings 3" charset="2"/>
              <a:buChar char=""/>
            </a:pPr>
            <a:r>
              <a:rPr lang="en-US" sz="2200" dirty="0">
                <a:solidFill>
                  <a:schemeClr val="tx1">
                    <a:lumMod val="75000"/>
                    <a:lumOff val="25000"/>
                  </a:schemeClr>
                </a:solidFill>
                <a:latin typeface="+mn-lt"/>
                <a:ea typeface="+mn-ea"/>
              </a:rPr>
              <a:t>Digital image</a:t>
            </a:r>
          </a:p>
          <a:p>
            <a:pPr lvl="1">
              <a:lnSpc>
                <a:spcPct val="90000"/>
              </a:lnSpc>
              <a:spcBef>
                <a:spcPts val="1000"/>
              </a:spcBef>
              <a:buClr>
                <a:schemeClr val="accent1"/>
              </a:buClr>
              <a:buSzPct val="100000"/>
              <a:buFont typeface="Wingdings 3" charset="2"/>
              <a:buChar char=""/>
            </a:pPr>
            <a:r>
              <a:rPr lang="en-US" sz="2200" dirty="0">
                <a:solidFill>
                  <a:schemeClr val="tx1">
                    <a:lumMod val="75000"/>
                    <a:lumOff val="25000"/>
                  </a:schemeClr>
                </a:solidFill>
                <a:latin typeface="+mn-lt"/>
                <a:ea typeface="+mn-ea"/>
              </a:rPr>
              <a:t>Digital image processing</a:t>
            </a:r>
          </a:p>
          <a:p>
            <a:pPr lvl="1">
              <a:lnSpc>
                <a:spcPct val="90000"/>
              </a:lnSpc>
              <a:spcBef>
                <a:spcPts val="1000"/>
              </a:spcBef>
              <a:buClr>
                <a:schemeClr val="accent1"/>
              </a:buClr>
              <a:buSzPct val="100000"/>
              <a:buFont typeface="Wingdings 3" charset="2"/>
              <a:buChar char=""/>
            </a:pPr>
            <a:r>
              <a:rPr lang="en-US" sz="2200" dirty="0">
                <a:solidFill>
                  <a:schemeClr val="tx1">
                    <a:lumMod val="75000"/>
                    <a:lumOff val="25000"/>
                  </a:schemeClr>
                </a:solidFill>
                <a:latin typeface="+mn-lt"/>
                <a:ea typeface="+mn-ea"/>
              </a:rPr>
              <a:t>History of digital image processing</a:t>
            </a:r>
          </a:p>
          <a:p>
            <a:pPr lvl="1">
              <a:lnSpc>
                <a:spcPct val="90000"/>
              </a:lnSpc>
              <a:spcBef>
                <a:spcPts val="1000"/>
              </a:spcBef>
              <a:buClr>
                <a:schemeClr val="accent1"/>
              </a:buClr>
              <a:buSzPct val="100000"/>
              <a:buFont typeface="Wingdings 3" charset="2"/>
              <a:buChar char=""/>
            </a:pPr>
            <a:r>
              <a:rPr lang="en-US" sz="2200" dirty="0">
                <a:solidFill>
                  <a:schemeClr val="tx1">
                    <a:lumMod val="75000"/>
                    <a:lumOff val="25000"/>
                  </a:schemeClr>
                </a:solidFill>
                <a:latin typeface="+mn-lt"/>
                <a:ea typeface="+mn-ea"/>
              </a:rPr>
              <a:t>State of the art examples of digital image processing</a:t>
            </a:r>
          </a:p>
          <a:p>
            <a:pPr lvl="1">
              <a:lnSpc>
                <a:spcPct val="90000"/>
              </a:lnSpc>
              <a:spcBef>
                <a:spcPts val="1000"/>
              </a:spcBef>
              <a:buClr>
                <a:schemeClr val="accent1"/>
              </a:buClr>
              <a:buSzPct val="100000"/>
              <a:buFont typeface="Wingdings 3" charset="2"/>
              <a:buChar char=""/>
            </a:pPr>
            <a:r>
              <a:rPr lang="en-US" sz="2200" dirty="0">
                <a:solidFill>
                  <a:schemeClr val="tx1">
                    <a:lumMod val="75000"/>
                    <a:lumOff val="25000"/>
                  </a:schemeClr>
                </a:solidFill>
                <a:latin typeface="+mn-lt"/>
                <a:ea typeface="+mn-ea"/>
              </a:rPr>
              <a:t>Key stages in digital image processing</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49224" y="645106"/>
            <a:ext cx="3650279" cy="1259894"/>
          </a:xfrm>
        </p:spPr>
        <p:txBody>
          <a:bodyPr>
            <a:normAutofit/>
          </a:bodyPr>
          <a:lstStyle/>
          <a:p>
            <a:pPr eaLnBrk="1" hangingPunct="1">
              <a:lnSpc>
                <a:spcPct val="90000"/>
              </a:lnSpc>
            </a:pPr>
            <a:r>
              <a:rPr lang="en-IE" sz="3100">
                <a:ea typeface="ＭＳ Ｐゴシック" panose="020B0600070205080204" pitchFamily="34" charset="-128"/>
              </a:rPr>
              <a:t>Image Formation: Reflected Light</a:t>
            </a:r>
            <a:endParaRPr lang="en-US" sz="3100">
              <a:ea typeface="ＭＳ Ｐゴシック" panose="020B0600070205080204" pitchFamily="34" charset="-128"/>
            </a:endParaRPr>
          </a:p>
        </p:txBody>
      </p:sp>
      <p:sp>
        <p:nvSpPr>
          <p:cNvPr id="51203" name="Rectangle 3"/>
          <p:cNvSpPr>
            <a:spLocks noGrp="1" noChangeArrowheads="1"/>
          </p:cNvSpPr>
          <p:nvPr>
            <p:ph idx="1"/>
          </p:nvPr>
        </p:nvSpPr>
        <p:spPr>
          <a:xfrm>
            <a:off x="649576" y="2133600"/>
            <a:ext cx="3492336" cy="3767726"/>
          </a:xfrm>
        </p:spPr>
        <p:txBody>
          <a:bodyPr>
            <a:normAutofit/>
          </a:bodyPr>
          <a:lstStyle/>
          <a:p>
            <a:pPr marL="0" indent="0"/>
            <a:r>
              <a:rPr lang="en-IE" dirty="0">
                <a:ea typeface="ＭＳ Ｐゴシック" panose="020B0600070205080204" pitchFamily="34" charset="-128"/>
              </a:rPr>
              <a:t>The colours that we perceive are determined by the nature of the light reflected from an object</a:t>
            </a:r>
          </a:p>
          <a:p>
            <a:pPr marL="0" indent="0"/>
            <a:r>
              <a:rPr lang="en-IE" dirty="0">
                <a:ea typeface="ＭＳ Ｐゴシック" panose="020B0600070205080204" pitchFamily="34" charset="-128"/>
              </a:rPr>
              <a:t>For example, if white </a:t>
            </a:r>
            <a:br>
              <a:rPr lang="en-IE" dirty="0">
                <a:ea typeface="ＭＳ Ｐゴシック" panose="020B0600070205080204" pitchFamily="34" charset="-128"/>
              </a:rPr>
            </a:br>
            <a:r>
              <a:rPr lang="en-IE" dirty="0">
                <a:ea typeface="ＭＳ Ｐゴシック" panose="020B0600070205080204" pitchFamily="34" charset="-128"/>
              </a:rPr>
              <a:t>light is shone onto a </a:t>
            </a:r>
            <a:br>
              <a:rPr lang="en-IE" dirty="0">
                <a:ea typeface="ＭＳ Ｐゴシック" panose="020B0600070205080204" pitchFamily="34" charset="-128"/>
              </a:rPr>
            </a:br>
            <a:r>
              <a:rPr lang="en-IE" dirty="0">
                <a:ea typeface="ＭＳ Ｐゴシック" panose="020B0600070205080204" pitchFamily="34" charset="-128"/>
              </a:rPr>
              <a:t>green object most </a:t>
            </a:r>
            <a:br>
              <a:rPr lang="en-IE" dirty="0">
                <a:ea typeface="ＭＳ Ｐゴシック" panose="020B0600070205080204" pitchFamily="34" charset="-128"/>
              </a:rPr>
            </a:br>
            <a:r>
              <a:rPr lang="en-IE" dirty="0">
                <a:ea typeface="ＭＳ Ｐゴシック" panose="020B0600070205080204" pitchFamily="34" charset="-128"/>
              </a:rPr>
              <a:t>wavelengths are </a:t>
            </a:r>
            <a:br>
              <a:rPr lang="en-IE" dirty="0">
                <a:ea typeface="ＭＳ Ｐゴシック" panose="020B0600070205080204" pitchFamily="34" charset="-128"/>
              </a:rPr>
            </a:br>
            <a:r>
              <a:rPr lang="en-IE" dirty="0">
                <a:ea typeface="ＭＳ Ｐゴシック" panose="020B0600070205080204" pitchFamily="34" charset="-128"/>
              </a:rPr>
              <a:t>absorbed, while green </a:t>
            </a:r>
            <a:br>
              <a:rPr lang="en-IE" dirty="0">
                <a:ea typeface="ＭＳ Ｐゴシック" panose="020B0600070205080204" pitchFamily="34" charset="-128"/>
              </a:rPr>
            </a:br>
            <a:r>
              <a:rPr lang="en-IE" dirty="0">
                <a:ea typeface="ＭＳ Ｐゴシック" panose="020B0600070205080204" pitchFamily="34" charset="-128"/>
              </a:rPr>
              <a:t>light is reflected from </a:t>
            </a:r>
            <a:br>
              <a:rPr lang="en-IE" dirty="0">
                <a:ea typeface="ＭＳ Ｐゴシック" panose="020B0600070205080204" pitchFamily="34" charset="-128"/>
              </a:rPr>
            </a:br>
            <a:r>
              <a:rPr lang="en-IE" dirty="0">
                <a:ea typeface="ＭＳ Ｐゴシック" panose="020B0600070205080204" pitchFamily="34" charset="-128"/>
              </a:rPr>
              <a:t>the object</a:t>
            </a:r>
            <a:endParaRPr lang="en-US" dirty="0">
              <a:ea typeface="ＭＳ Ｐゴシック" panose="020B0600070205080204" pitchFamily="34" charset="-128"/>
            </a:endParaRPr>
          </a:p>
        </p:txBody>
      </p:sp>
      <p:grpSp>
        <p:nvGrpSpPr>
          <p:cNvPr id="3" name="Group 2">
            <a:extLst>
              <a:ext uri="{FF2B5EF4-FFF2-40B4-BE49-F238E27FC236}">
                <a16:creationId xmlns:a16="http://schemas.microsoft.com/office/drawing/2014/main" id="{08919EB4-55FE-7AF4-AE6E-E480490F4622}"/>
              </a:ext>
            </a:extLst>
          </p:cNvPr>
          <p:cNvGrpSpPr/>
          <p:nvPr/>
        </p:nvGrpSpPr>
        <p:grpSpPr>
          <a:xfrm>
            <a:off x="4619544" y="923229"/>
            <a:ext cx="6953577" cy="4686477"/>
            <a:chOff x="6024564" y="3152775"/>
            <a:chExt cx="3914775" cy="2638426"/>
          </a:xfrm>
        </p:grpSpPr>
        <p:sp>
          <p:nvSpPr>
            <p:cNvPr id="129035" name="AutoShape 11"/>
            <p:cNvSpPr>
              <a:spLocks noChangeArrowheads="1"/>
            </p:cNvSpPr>
            <p:nvPr/>
          </p:nvSpPr>
          <p:spPr bwMode="auto">
            <a:xfrm rot="21335196">
              <a:off x="6530975" y="3152775"/>
              <a:ext cx="800100" cy="946150"/>
            </a:xfrm>
            <a:prstGeom prst="irregularSeal2">
              <a:avLst/>
            </a:prstGeom>
            <a:gradFill rotWithShape="1">
              <a:gsLst>
                <a:gs pos="0">
                  <a:srgbClr val="FFEFD1"/>
                </a:gs>
                <a:gs pos="64999">
                  <a:srgbClr val="F0EBD5"/>
                </a:gs>
                <a:gs pos="100000">
                  <a:srgbClr val="D1C39F"/>
                </a:gs>
              </a:gsLst>
              <a:path path="shape">
                <a:fillToRect l="50000" t="50000" r="50000" b="50000"/>
              </a:path>
            </a:gra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914400" eaLnBrk="1" fontAlgn="base" hangingPunct="1">
                <a:spcBef>
                  <a:spcPct val="0"/>
                </a:spcBef>
                <a:spcAft>
                  <a:spcPct val="0"/>
                </a:spcAft>
                <a:defRPr/>
              </a:pPr>
              <a:endParaRPr lang="en-IE" sz="1800">
                <a:solidFill>
                  <a:srgbClr val="000000"/>
                </a:solidFill>
              </a:endParaRPr>
            </a:p>
          </p:txBody>
        </p:sp>
        <p:sp>
          <p:nvSpPr>
            <p:cNvPr id="51209" name="Litebulb"/>
            <p:cNvSpPr>
              <a:spLocks noEditPoints="1" noChangeArrowheads="1"/>
            </p:cNvSpPr>
            <p:nvPr/>
          </p:nvSpPr>
          <p:spPr bwMode="auto">
            <a:xfrm rot="6497275">
              <a:off x="6378576" y="3162301"/>
              <a:ext cx="506413" cy="760413"/>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gradFill rotWithShape="1">
              <a:gsLst>
                <a:gs pos="0">
                  <a:srgbClr val="FFEFD1"/>
                </a:gs>
                <a:gs pos="64999">
                  <a:srgbClr val="F0EBD5"/>
                </a:gs>
                <a:gs pos="100000">
                  <a:srgbClr val="D1C39F"/>
                </a:gs>
              </a:gsLst>
              <a:path path="rect">
                <a:fillToRect l="50000" t="50000" r="50000" b="50000"/>
              </a:path>
            </a:gradFill>
            <a:ln w="57150">
              <a:solidFill>
                <a:srgbClr val="000000"/>
              </a:solidFill>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914400" eaLnBrk="1" fontAlgn="base" hangingPunct="1">
                <a:spcBef>
                  <a:spcPct val="0"/>
                </a:spcBef>
                <a:spcAft>
                  <a:spcPct val="0"/>
                </a:spcAft>
                <a:defRPr/>
              </a:pPr>
              <a:endParaRPr lang="en-IE" sz="1800">
                <a:solidFill>
                  <a:srgbClr val="000000"/>
                </a:solidFill>
              </a:endParaRPr>
            </a:p>
          </p:txBody>
        </p:sp>
        <p:sp>
          <p:nvSpPr>
            <p:cNvPr id="51210" name="Oval 16"/>
            <p:cNvSpPr>
              <a:spLocks noChangeArrowheads="1"/>
            </p:cNvSpPr>
            <p:nvPr/>
          </p:nvSpPr>
          <p:spPr bwMode="auto">
            <a:xfrm>
              <a:off x="6313489" y="4941889"/>
              <a:ext cx="725487" cy="725487"/>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914400" eaLnBrk="1" fontAlgn="base" hangingPunct="1">
                <a:spcBef>
                  <a:spcPct val="0"/>
                </a:spcBef>
                <a:spcAft>
                  <a:spcPct val="0"/>
                </a:spcAft>
                <a:defRPr/>
              </a:pPr>
              <a:endParaRPr lang="en-IE" sz="1800">
                <a:solidFill>
                  <a:srgbClr val="000000"/>
                </a:solidFill>
              </a:endParaRPr>
            </a:p>
          </p:txBody>
        </p:sp>
        <p:sp>
          <p:nvSpPr>
            <p:cNvPr id="51211" name="Rectangle 17"/>
            <p:cNvSpPr>
              <a:spLocks noChangeArrowheads="1"/>
            </p:cNvSpPr>
            <p:nvPr/>
          </p:nvSpPr>
          <p:spPr bwMode="auto">
            <a:xfrm rot="629863">
              <a:off x="6024564" y="5427664"/>
              <a:ext cx="1131887" cy="3635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914400" eaLnBrk="1" fontAlgn="base" hangingPunct="1">
                <a:spcBef>
                  <a:spcPct val="0"/>
                </a:spcBef>
                <a:spcAft>
                  <a:spcPct val="0"/>
                </a:spcAft>
                <a:defRPr/>
              </a:pPr>
              <a:endParaRPr lang="en-IE" sz="1800">
                <a:solidFill>
                  <a:srgbClr val="000000"/>
                </a:solidFill>
              </a:endParaRPr>
            </a:p>
          </p:txBody>
        </p:sp>
        <p:sp>
          <p:nvSpPr>
            <p:cNvPr id="51212" name="Rectangle 18"/>
            <p:cNvSpPr>
              <a:spLocks noChangeArrowheads="1"/>
            </p:cNvSpPr>
            <p:nvPr/>
          </p:nvSpPr>
          <p:spPr bwMode="auto">
            <a:xfrm rot="19426095" flipH="1">
              <a:off x="6080125" y="4814889"/>
              <a:ext cx="1131888" cy="3635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914400" eaLnBrk="1" fontAlgn="base" hangingPunct="1">
                <a:spcBef>
                  <a:spcPct val="0"/>
                </a:spcBef>
                <a:spcAft>
                  <a:spcPct val="0"/>
                </a:spcAft>
                <a:defRPr/>
              </a:pPr>
              <a:endParaRPr lang="en-IE" sz="1800">
                <a:solidFill>
                  <a:srgbClr val="000000"/>
                </a:solidFill>
              </a:endParaRPr>
            </a:p>
          </p:txBody>
        </p:sp>
        <p:sp>
          <p:nvSpPr>
            <p:cNvPr id="51213" name="Line 12"/>
            <p:cNvSpPr>
              <a:spLocks noChangeShapeType="1"/>
            </p:cNvSpPr>
            <p:nvPr/>
          </p:nvSpPr>
          <p:spPr bwMode="auto">
            <a:xfrm flipV="1">
              <a:off x="6473825" y="4983163"/>
              <a:ext cx="508000" cy="392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pPr defTabSz="914400" fontAlgn="base">
                <a:spcBef>
                  <a:spcPct val="0"/>
                </a:spcBef>
                <a:spcAft>
                  <a:spcPct val="0"/>
                </a:spcAft>
                <a:defRPr/>
              </a:pPr>
              <a:endParaRPr lang="en-US">
                <a:solidFill>
                  <a:srgbClr val="000000"/>
                </a:solidFill>
                <a:latin typeface="Arial" panose="020B0604020202020204" pitchFamily="34" charset="0"/>
                <a:ea typeface="ＭＳ Ｐゴシック" panose="020B0600070205080204" pitchFamily="34" charset="-128"/>
              </a:endParaRPr>
            </a:p>
          </p:txBody>
        </p:sp>
        <p:sp>
          <p:nvSpPr>
            <p:cNvPr id="51214" name="Line 14"/>
            <p:cNvSpPr>
              <a:spLocks noChangeShapeType="1"/>
            </p:cNvSpPr>
            <p:nvPr/>
          </p:nvSpPr>
          <p:spPr bwMode="auto">
            <a:xfrm>
              <a:off x="6470651" y="5389563"/>
              <a:ext cx="582613" cy="101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pPr defTabSz="914400" fontAlgn="base">
                <a:spcBef>
                  <a:spcPct val="0"/>
                </a:spcBef>
                <a:spcAft>
                  <a:spcPct val="0"/>
                </a:spcAft>
                <a:defRPr/>
              </a:pPr>
              <a:endParaRPr lang="en-US">
                <a:solidFill>
                  <a:srgbClr val="000000"/>
                </a:solidFill>
                <a:latin typeface="Arial" panose="020B0604020202020204" pitchFamily="34" charset="0"/>
                <a:ea typeface="ＭＳ Ｐゴシック" panose="020B0600070205080204" pitchFamily="34" charset="-128"/>
              </a:endParaRPr>
            </a:p>
          </p:txBody>
        </p:sp>
        <p:grpSp>
          <p:nvGrpSpPr>
            <p:cNvPr id="2" name="Group 1">
              <a:extLst>
                <a:ext uri="{FF2B5EF4-FFF2-40B4-BE49-F238E27FC236}">
                  <a16:creationId xmlns:a16="http://schemas.microsoft.com/office/drawing/2014/main" id="{FE920D9A-3F8A-58CD-7E20-084C4BFA1204}"/>
                </a:ext>
              </a:extLst>
            </p:cNvPr>
            <p:cNvGrpSpPr/>
            <p:nvPr/>
          </p:nvGrpSpPr>
          <p:grpSpPr>
            <a:xfrm>
              <a:off x="6937375" y="3422651"/>
              <a:ext cx="3001964" cy="2303463"/>
              <a:chOff x="6937375" y="3422651"/>
              <a:chExt cx="3001964" cy="2303463"/>
            </a:xfrm>
          </p:grpSpPr>
          <p:sp>
            <p:nvSpPr>
              <p:cNvPr id="51204" name="AutoShape 5"/>
              <p:cNvSpPr>
                <a:spLocks noChangeArrowheads="1"/>
              </p:cNvSpPr>
              <p:nvPr/>
            </p:nvSpPr>
            <p:spPr bwMode="auto">
              <a:xfrm>
                <a:off x="8926514" y="3422651"/>
                <a:ext cx="1012825" cy="2303463"/>
              </a:xfrm>
              <a:prstGeom prst="can">
                <a:avLst>
                  <a:gd name="adj" fmla="val 56857"/>
                </a:avLst>
              </a:prstGeom>
              <a:gradFill rotWithShape="1">
                <a:gsLst>
                  <a:gs pos="0">
                    <a:srgbClr val="33CC33"/>
                  </a:gs>
                  <a:gs pos="100000">
                    <a:srgbClr val="185E18"/>
                  </a:gs>
                </a:gsLst>
                <a:lin ang="0" scaled="1"/>
              </a:gradFill>
              <a:ln w="12700">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914400" eaLnBrk="1" fontAlgn="base" hangingPunct="1">
                  <a:spcBef>
                    <a:spcPct val="0"/>
                  </a:spcBef>
                  <a:spcAft>
                    <a:spcPct val="0"/>
                  </a:spcAft>
                  <a:defRPr/>
                </a:pPr>
                <a:endParaRPr lang="en-IE" sz="1800">
                  <a:solidFill>
                    <a:srgbClr val="000000"/>
                  </a:solidFill>
                </a:endParaRPr>
              </a:p>
            </p:txBody>
          </p:sp>
          <p:sp>
            <p:nvSpPr>
              <p:cNvPr id="129030" name="AutoShape 6"/>
              <p:cNvSpPr>
                <a:spLocks noChangeArrowheads="1"/>
              </p:cNvSpPr>
              <p:nvPr/>
            </p:nvSpPr>
            <p:spPr bwMode="auto">
              <a:xfrm rot="1190185">
                <a:off x="7086601" y="3695701"/>
                <a:ext cx="1876425" cy="701675"/>
              </a:xfrm>
              <a:prstGeom prst="rightArrow">
                <a:avLst>
                  <a:gd name="adj1" fmla="val 50000"/>
                  <a:gd name="adj2" fmla="val 66855"/>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defTabSz="1618488" eaLnBrk="1" fontAlgn="base" hangingPunct="1">
                  <a:spcBef>
                    <a:spcPct val="0"/>
                  </a:spcBef>
                  <a:spcAft>
                    <a:spcPts val="600"/>
                  </a:spcAft>
                  <a:defRPr/>
                </a:pPr>
                <a:r>
                  <a:rPr lang="en-IE" sz="2124" kern="1200">
                    <a:solidFill>
                      <a:srgbClr val="000000"/>
                    </a:solidFill>
                    <a:latin typeface="Arial" panose="020B0604020202020204" pitchFamily="34" charset="0"/>
                    <a:ea typeface="ＭＳ Ｐゴシック" panose="020B0600070205080204" pitchFamily="34" charset="-128"/>
                    <a:cs typeface="+mn-cs"/>
                  </a:rPr>
                  <a:t>White Light</a:t>
                </a:r>
                <a:endParaRPr lang="en-US" sz="1200">
                  <a:solidFill>
                    <a:srgbClr val="000000"/>
                  </a:solidFill>
                </a:endParaRPr>
              </a:p>
            </p:txBody>
          </p:sp>
          <p:sp>
            <p:nvSpPr>
              <p:cNvPr id="129031" name="AutoShape 7"/>
              <p:cNvSpPr>
                <a:spLocks noChangeArrowheads="1"/>
              </p:cNvSpPr>
              <p:nvPr/>
            </p:nvSpPr>
            <p:spPr bwMode="auto">
              <a:xfrm>
                <a:off x="8469314" y="3902075"/>
                <a:ext cx="1239837" cy="1239838"/>
              </a:xfrm>
              <a:prstGeom prst="irregularSeal1">
                <a:avLst/>
              </a:prstGeom>
              <a:gradFill rotWithShape="1">
                <a:gsLst>
                  <a:gs pos="0">
                    <a:srgbClr val="FF3399"/>
                  </a:gs>
                  <a:gs pos="25000">
                    <a:srgbClr val="FF6633"/>
                  </a:gs>
                  <a:gs pos="50000">
                    <a:srgbClr val="FFFF00"/>
                  </a:gs>
                  <a:gs pos="75000">
                    <a:srgbClr val="01A78F"/>
                  </a:gs>
                  <a:gs pos="100000">
                    <a:srgbClr val="3366FF"/>
                  </a:gs>
                </a:gsLst>
                <a:lin ang="5400000" scaled="1"/>
              </a:gradFill>
              <a:ln w="12700">
                <a:solidFill>
                  <a:schemeClr val="tx1"/>
                </a:solidFill>
                <a:miter lim="800000"/>
                <a:headEnd/>
                <a:tailEnd/>
              </a:ln>
            </p:spPr>
            <p:txBody>
              <a:bodyPr lIns="0" tIns="0" rIns="0" bIns="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defTabSz="1618488" eaLnBrk="1" fontAlgn="base" hangingPunct="1">
                  <a:spcBef>
                    <a:spcPct val="0"/>
                  </a:spcBef>
                  <a:spcAft>
                    <a:spcPts val="600"/>
                  </a:spcAft>
                  <a:defRPr/>
                </a:pPr>
                <a:r>
                  <a:rPr lang="en-IE" sz="2124" kern="1200">
                    <a:solidFill>
                      <a:srgbClr val="000000"/>
                    </a:solidFill>
                    <a:latin typeface="Arial" panose="020B0604020202020204" pitchFamily="34" charset="0"/>
                    <a:ea typeface="ＭＳ Ｐゴシック" panose="020B0600070205080204" pitchFamily="34" charset="-128"/>
                    <a:cs typeface="+mn-cs"/>
                  </a:rPr>
                  <a:t>Colours Absorbed</a:t>
                </a:r>
                <a:endParaRPr lang="en-US" sz="1200">
                  <a:solidFill>
                    <a:srgbClr val="000000"/>
                  </a:solidFill>
                </a:endParaRPr>
              </a:p>
            </p:txBody>
          </p:sp>
          <p:sp>
            <p:nvSpPr>
              <p:cNvPr id="129033" name="AutoShape 9"/>
              <p:cNvSpPr>
                <a:spLocks noChangeArrowheads="1"/>
              </p:cNvSpPr>
              <p:nvPr/>
            </p:nvSpPr>
            <p:spPr bwMode="auto">
              <a:xfrm rot="20833554">
                <a:off x="7075489" y="4670426"/>
                <a:ext cx="1811337" cy="701675"/>
              </a:xfrm>
              <a:prstGeom prst="leftArrow">
                <a:avLst>
                  <a:gd name="adj1" fmla="val 50000"/>
                  <a:gd name="adj2" fmla="val 64536"/>
                </a:avLst>
              </a:prstGeom>
              <a:solidFill>
                <a:srgbClr val="33CC33"/>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defTabSz="1618488" eaLnBrk="1" fontAlgn="base" hangingPunct="1">
                  <a:spcBef>
                    <a:spcPct val="0"/>
                  </a:spcBef>
                  <a:spcAft>
                    <a:spcPts val="600"/>
                  </a:spcAft>
                  <a:defRPr/>
                </a:pPr>
                <a:r>
                  <a:rPr lang="en-IE" sz="2124" kern="1200">
                    <a:solidFill>
                      <a:srgbClr val="000000"/>
                    </a:solidFill>
                    <a:latin typeface="Arial" panose="020B0604020202020204" pitchFamily="34" charset="0"/>
                    <a:ea typeface="ＭＳ Ｐゴシック" panose="020B0600070205080204" pitchFamily="34" charset="-128"/>
                    <a:cs typeface="+mn-cs"/>
                  </a:rPr>
                  <a:t>Green Light</a:t>
                </a:r>
                <a:endParaRPr lang="en-US" sz="1200">
                  <a:solidFill>
                    <a:srgbClr val="000000"/>
                  </a:solidFill>
                </a:endParaRPr>
              </a:p>
            </p:txBody>
          </p:sp>
          <p:sp>
            <p:nvSpPr>
              <p:cNvPr id="51215" name="Oval 19"/>
              <p:cNvSpPr>
                <a:spLocks noChangeArrowheads="1"/>
              </p:cNvSpPr>
              <p:nvPr/>
            </p:nvSpPr>
            <p:spPr bwMode="auto">
              <a:xfrm>
                <a:off x="6937375" y="5143500"/>
                <a:ext cx="115888" cy="2032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914400" eaLnBrk="1" fontAlgn="base" hangingPunct="1">
                  <a:spcBef>
                    <a:spcPct val="0"/>
                  </a:spcBef>
                  <a:spcAft>
                    <a:spcPct val="0"/>
                  </a:spcAft>
                  <a:defRPr/>
                </a:pPr>
                <a:endParaRPr lang="en-IE" sz="1800">
                  <a:solidFill>
                    <a:srgbClr val="000000"/>
                  </a:solidFill>
                </a:endParaRPr>
              </a:p>
            </p:txBody>
          </p:sp>
        </p:grpSp>
      </p:grpSp>
    </p:spTree>
    <p:extLst>
      <p:ext uri="{BB962C8B-B14F-4D97-AF65-F5344CB8AC3E}">
        <p14:creationId xmlns:p14="http://schemas.microsoft.com/office/powerpoint/2010/main" val="1979334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Formation Model</a:t>
            </a:r>
          </a:p>
        </p:txBody>
      </p:sp>
      <p:sp>
        <p:nvSpPr>
          <p:cNvPr id="12" name="Text Box 8"/>
          <p:cNvSpPr txBox="1">
            <a:spLocks noChangeArrowheads="1"/>
          </p:cNvSpPr>
          <p:nvPr/>
        </p:nvSpPr>
        <p:spPr bwMode="auto">
          <a:xfrm>
            <a:off x="2051477" y="1430796"/>
            <a:ext cx="814614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defTabSz="914400" fontAlgn="base">
              <a:spcBef>
                <a:spcPct val="0"/>
              </a:spcBef>
              <a:spcAft>
                <a:spcPct val="0"/>
              </a:spcAft>
              <a:buClrTx/>
              <a:buNone/>
              <a:defRPr/>
            </a:pPr>
            <a:r>
              <a:rPr lang="en-US" sz="3600" b="1" i="1" dirty="0">
                <a:solidFill>
                  <a:srgbClr val="000000"/>
                </a:solidFill>
                <a:latin typeface="Times New Roman" panose="02020603050405020304" pitchFamily="18" charset="0"/>
              </a:rPr>
              <a:t>Amplitude values:</a:t>
            </a:r>
          </a:p>
          <a:p>
            <a:pPr algn="ctr" defTabSz="914400" fontAlgn="base">
              <a:spcBef>
                <a:spcPct val="0"/>
              </a:spcBef>
              <a:spcAft>
                <a:spcPct val="0"/>
              </a:spcAft>
              <a:buClrTx/>
              <a:buNone/>
              <a:defRPr/>
            </a:pPr>
            <a:r>
              <a:rPr lang="en-US" sz="3600" i="1" dirty="0">
                <a:solidFill>
                  <a:srgbClr val="000000"/>
                </a:solidFill>
                <a:latin typeface="Times New Roman" panose="02020603050405020304" pitchFamily="18" charset="0"/>
              </a:rPr>
              <a:t>f(</a:t>
            </a:r>
            <a:r>
              <a:rPr lang="en-US" sz="3600" i="1" dirty="0" err="1">
                <a:solidFill>
                  <a:srgbClr val="000000"/>
                </a:solidFill>
                <a:latin typeface="Times New Roman" panose="02020603050405020304" pitchFamily="18" charset="0"/>
              </a:rPr>
              <a:t>x,y</a:t>
            </a:r>
            <a:r>
              <a:rPr lang="en-US" sz="3600" i="1" dirty="0">
                <a:solidFill>
                  <a:srgbClr val="000000"/>
                </a:solidFill>
                <a:latin typeface="Times New Roman" panose="02020603050405020304" pitchFamily="18" charset="0"/>
              </a:rPr>
              <a:t>) = </a:t>
            </a:r>
            <a:r>
              <a:rPr lang="en-US" sz="3600" i="1" dirty="0" err="1">
                <a:solidFill>
                  <a:srgbClr val="000000"/>
                </a:solidFill>
                <a:latin typeface="Times New Roman" panose="02020603050405020304" pitchFamily="18" charset="0"/>
              </a:rPr>
              <a:t>i</a:t>
            </a:r>
            <a:r>
              <a:rPr lang="en-US" sz="3600" i="1" dirty="0">
                <a:solidFill>
                  <a:srgbClr val="000000"/>
                </a:solidFill>
                <a:latin typeface="Times New Roman" panose="02020603050405020304" pitchFamily="18" charset="0"/>
              </a:rPr>
              <a:t>(</a:t>
            </a:r>
            <a:r>
              <a:rPr lang="en-US" sz="3600" i="1" dirty="0" err="1">
                <a:solidFill>
                  <a:srgbClr val="000000"/>
                </a:solidFill>
                <a:latin typeface="Times New Roman" panose="02020603050405020304" pitchFamily="18" charset="0"/>
              </a:rPr>
              <a:t>x,y</a:t>
            </a:r>
            <a:r>
              <a:rPr lang="en-US" sz="3600" i="1" dirty="0">
                <a:solidFill>
                  <a:srgbClr val="000000"/>
                </a:solidFill>
                <a:latin typeface="Times New Roman" panose="02020603050405020304" pitchFamily="18" charset="0"/>
              </a:rPr>
              <a:t>)*r(</a:t>
            </a:r>
            <a:r>
              <a:rPr lang="en-US" sz="3600" i="1" dirty="0" err="1">
                <a:solidFill>
                  <a:srgbClr val="000000"/>
                </a:solidFill>
                <a:latin typeface="Times New Roman" panose="02020603050405020304" pitchFamily="18" charset="0"/>
              </a:rPr>
              <a:t>x,y</a:t>
            </a:r>
            <a:r>
              <a:rPr lang="en-US" sz="3600" i="1" dirty="0">
                <a:solidFill>
                  <a:srgbClr val="000000"/>
                </a:solidFill>
                <a:latin typeface="Times New Roman" panose="02020603050405020304" pitchFamily="18" charset="0"/>
              </a:rPr>
              <a:t>)+n(</a:t>
            </a:r>
            <a:r>
              <a:rPr lang="en-US" sz="3600" i="1" dirty="0" err="1">
                <a:solidFill>
                  <a:srgbClr val="000000"/>
                </a:solidFill>
                <a:latin typeface="Times New Roman" panose="02020603050405020304" pitchFamily="18" charset="0"/>
              </a:rPr>
              <a:t>x,y</a:t>
            </a:r>
            <a:r>
              <a:rPr lang="en-US" sz="3600" i="1" dirty="0">
                <a:solidFill>
                  <a:srgbClr val="000000"/>
                </a:solidFill>
                <a:latin typeface="Times New Roman" panose="02020603050405020304" pitchFamily="18" charset="0"/>
              </a:rPr>
              <a:t>)</a:t>
            </a:r>
          </a:p>
        </p:txBody>
      </p:sp>
      <p:sp>
        <p:nvSpPr>
          <p:cNvPr id="13" name="Text Box 9"/>
          <p:cNvSpPr txBox="1">
            <a:spLocks noChangeArrowheads="1"/>
          </p:cNvSpPr>
          <p:nvPr/>
        </p:nvSpPr>
        <p:spPr bwMode="auto">
          <a:xfrm>
            <a:off x="2042888" y="2746376"/>
            <a:ext cx="209223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defTabSz="914400" fontAlgn="base">
              <a:spcBef>
                <a:spcPct val="0"/>
              </a:spcBef>
              <a:spcAft>
                <a:spcPct val="0"/>
              </a:spcAft>
              <a:buClrTx/>
              <a:buNone/>
              <a:defRPr/>
            </a:pPr>
            <a:r>
              <a:rPr lang="en-US" i="1">
                <a:solidFill>
                  <a:srgbClr val="000000"/>
                </a:solidFill>
                <a:latin typeface="Times New Roman" panose="02020603050405020304" pitchFamily="18" charset="0"/>
              </a:rPr>
              <a:t>0&lt;f(x,y)&lt;</a:t>
            </a:r>
            <a:r>
              <a:rPr lang="en-US" i="1">
                <a:solidFill>
                  <a:srgbClr val="000000"/>
                </a:solidFill>
                <a:latin typeface="Times New Roman" panose="02020603050405020304" pitchFamily="18" charset="0"/>
                <a:cs typeface="Times New Roman" panose="02020603050405020304" pitchFamily="18" charset="0"/>
              </a:rPr>
              <a:t>∞</a:t>
            </a:r>
          </a:p>
        </p:txBody>
      </p:sp>
      <p:sp>
        <p:nvSpPr>
          <p:cNvPr id="14" name="Text Box 10"/>
          <p:cNvSpPr txBox="1">
            <a:spLocks noChangeArrowheads="1"/>
          </p:cNvSpPr>
          <p:nvPr/>
        </p:nvSpPr>
        <p:spPr bwMode="auto">
          <a:xfrm>
            <a:off x="2057402" y="3784600"/>
            <a:ext cx="209223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defTabSz="914400" fontAlgn="base">
              <a:spcBef>
                <a:spcPct val="0"/>
              </a:spcBef>
              <a:spcAft>
                <a:spcPct val="0"/>
              </a:spcAft>
              <a:buClrTx/>
              <a:buNone/>
              <a:defRPr/>
            </a:pPr>
            <a:r>
              <a:rPr lang="en-US" i="1">
                <a:solidFill>
                  <a:srgbClr val="000000"/>
                </a:solidFill>
                <a:latin typeface="Times New Roman" panose="02020603050405020304" pitchFamily="18" charset="0"/>
              </a:rPr>
              <a:t>0&lt;i(x,y)&lt;</a:t>
            </a:r>
            <a:r>
              <a:rPr lang="en-US" i="1">
                <a:solidFill>
                  <a:srgbClr val="000000"/>
                </a:solidFill>
                <a:latin typeface="Times New Roman" panose="02020603050405020304" pitchFamily="18" charset="0"/>
                <a:cs typeface="Times New Roman" panose="02020603050405020304" pitchFamily="18" charset="0"/>
              </a:rPr>
              <a:t>∞</a:t>
            </a:r>
          </a:p>
        </p:txBody>
      </p:sp>
      <p:sp>
        <p:nvSpPr>
          <p:cNvPr id="15" name="Text Box 11"/>
          <p:cNvSpPr txBox="1">
            <a:spLocks noChangeArrowheads="1"/>
          </p:cNvSpPr>
          <p:nvPr/>
        </p:nvSpPr>
        <p:spPr bwMode="auto">
          <a:xfrm>
            <a:off x="2195288" y="4594225"/>
            <a:ext cx="205056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defTabSz="914400" fontAlgn="base">
              <a:spcBef>
                <a:spcPct val="0"/>
              </a:spcBef>
              <a:spcAft>
                <a:spcPct val="0"/>
              </a:spcAft>
              <a:buClrTx/>
              <a:buNone/>
              <a:defRPr/>
            </a:pPr>
            <a:r>
              <a:rPr lang="en-US" i="1">
                <a:solidFill>
                  <a:srgbClr val="000000"/>
                </a:solidFill>
                <a:latin typeface="Times New Roman" panose="02020603050405020304" pitchFamily="18" charset="0"/>
              </a:rPr>
              <a:t>0&lt;r(x,y)&lt;</a:t>
            </a:r>
            <a:r>
              <a:rPr lang="en-US" i="1">
                <a:solidFill>
                  <a:srgbClr val="000000"/>
                </a:solidFill>
                <a:latin typeface="Times New Roman" panose="02020603050405020304" pitchFamily="18" charset="0"/>
                <a:cs typeface="Times New Roman" panose="02020603050405020304" pitchFamily="18" charset="0"/>
              </a:rPr>
              <a:t>1</a:t>
            </a:r>
          </a:p>
        </p:txBody>
      </p:sp>
      <p:sp>
        <p:nvSpPr>
          <p:cNvPr id="16" name="Text Box 12"/>
          <p:cNvSpPr txBox="1">
            <a:spLocks noChangeArrowheads="1"/>
          </p:cNvSpPr>
          <p:nvPr/>
        </p:nvSpPr>
        <p:spPr bwMode="auto">
          <a:xfrm>
            <a:off x="4610555" y="4608514"/>
            <a:ext cx="20928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defTabSz="914400" fontAlgn="base">
              <a:spcBef>
                <a:spcPct val="0"/>
              </a:spcBef>
              <a:spcAft>
                <a:spcPct val="0"/>
              </a:spcAft>
              <a:buClrTx/>
              <a:buNone/>
              <a:defRPr/>
            </a:pPr>
            <a:r>
              <a:rPr lang="en-US" b="1" dirty="0">
                <a:solidFill>
                  <a:srgbClr val="000000"/>
                </a:solidFill>
                <a:latin typeface="Times New Roman" panose="02020603050405020304" pitchFamily="18" charset="0"/>
              </a:rPr>
              <a:t>reflectance</a:t>
            </a:r>
          </a:p>
        </p:txBody>
      </p:sp>
      <p:sp>
        <p:nvSpPr>
          <p:cNvPr id="17" name="Text Box 13"/>
          <p:cNvSpPr txBox="1">
            <a:spLocks noChangeArrowheads="1"/>
          </p:cNvSpPr>
          <p:nvPr/>
        </p:nvSpPr>
        <p:spPr bwMode="auto">
          <a:xfrm>
            <a:off x="4640944" y="3860800"/>
            <a:ext cx="23246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defTabSz="914400" fontAlgn="base">
              <a:spcBef>
                <a:spcPct val="0"/>
              </a:spcBef>
              <a:spcAft>
                <a:spcPct val="0"/>
              </a:spcAft>
              <a:buClrTx/>
              <a:buNone/>
              <a:defRPr/>
            </a:pPr>
            <a:r>
              <a:rPr lang="en-US" b="1" dirty="0">
                <a:solidFill>
                  <a:srgbClr val="000000"/>
                </a:solidFill>
                <a:latin typeface="Times New Roman" panose="02020603050405020304" pitchFamily="18" charset="0"/>
              </a:rPr>
              <a:t>illumination</a:t>
            </a:r>
          </a:p>
        </p:txBody>
      </p:sp>
      <p:sp>
        <p:nvSpPr>
          <p:cNvPr id="18" name="Text Box 14"/>
          <p:cNvSpPr txBox="1">
            <a:spLocks noChangeArrowheads="1"/>
          </p:cNvSpPr>
          <p:nvPr/>
        </p:nvSpPr>
        <p:spPr bwMode="auto">
          <a:xfrm>
            <a:off x="4626429" y="2688771"/>
            <a:ext cx="569316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defTabSz="914400" fontAlgn="base">
              <a:spcBef>
                <a:spcPct val="0"/>
              </a:spcBef>
              <a:spcAft>
                <a:spcPct val="0"/>
              </a:spcAft>
              <a:buClrTx/>
              <a:buNone/>
              <a:defRPr/>
            </a:pPr>
            <a:r>
              <a:rPr lang="en-US" dirty="0">
                <a:solidFill>
                  <a:srgbClr val="000000"/>
                </a:solidFill>
                <a:latin typeface="Times New Roman" panose="02020603050405020304" pitchFamily="18" charset="0"/>
              </a:rPr>
              <a:t>Intensity – proportional to energy</a:t>
            </a:r>
          </a:p>
          <a:p>
            <a:pPr defTabSz="914400" fontAlgn="base">
              <a:spcBef>
                <a:spcPct val="0"/>
              </a:spcBef>
              <a:spcAft>
                <a:spcPct val="0"/>
              </a:spcAft>
              <a:buClrTx/>
              <a:buNone/>
              <a:defRPr/>
            </a:pPr>
            <a:r>
              <a:rPr lang="en-US" dirty="0">
                <a:solidFill>
                  <a:srgbClr val="000000"/>
                </a:solidFill>
                <a:latin typeface="Times New Roman" panose="02020603050405020304" pitchFamily="18" charset="0"/>
              </a:rPr>
              <a:t>radiated by a physical source</a:t>
            </a:r>
          </a:p>
        </p:txBody>
      </p:sp>
      <p:sp>
        <p:nvSpPr>
          <p:cNvPr id="20" name="Text Box 16"/>
          <p:cNvSpPr txBox="1">
            <a:spLocks noChangeArrowheads="1"/>
          </p:cNvSpPr>
          <p:nvPr/>
        </p:nvSpPr>
        <p:spPr bwMode="auto">
          <a:xfrm>
            <a:off x="2195287" y="5181600"/>
            <a:ext cx="11304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defTabSz="914400" fontAlgn="base">
              <a:spcBef>
                <a:spcPct val="0"/>
              </a:spcBef>
              <a:spcAft>
                <a:spcPct val="0"/>
              </a:spcAft>
              <a:buClrTx/>
              <a:buNone/>
              <a:defRPr/>
            </a:pPr>
            <a:r>
              <a:rPr lang="en-US" i="1">
                <a:solidFill>
                  <a:srgbClr val="000000"/>
                </a:solidFill>
                <a:latin typeface="Times New Roman" panose="02020603050405020304" pitchFamily="18" charset="0"/>
              </a:rPr>
              <a:t>n(x,y)</a:t>
            </a:r>
            <a:endParaRPr lang="en-US" i="1">
              <a:solidFill>
                <a:srgbClr val="000000"/>
              </a:solidFill>
              <a:latin typeface="Times New Roman" panose="02020603050405020304" pitchFamily="18" charset="0"/>
              <a:cs typeface="Times New Roman" panose="02020603050405020304" pitchFamily="18" charset="0"/>
            </a:endParaRPr>
          </a:p>
        </p:txBody>
      </p:sp>
      <p:sp>
        <p:nvSpPr>
          <p:cNvPr id="21" name="Text Box 17"/>
          <p:cNvSpPr txBox="1">
            <a:spLocks noChangeArrowheads="1"/>
          </p:cNvSpPr>
          <p:nvPr/>
        </p:nvSpPr>
        <p:spPr bwMode="auto">
          <a:xfrm>
            <a:off x="4610555" y="5195889"/>
            <a:ext cx="10743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defTabSz="914400" fontAlgn="base">
              <a:spcBef>
                <a:spcPct val="0"/>
              </a:spcBef>
              <a:spcAft>
                <a:spcPct val="0"/>
              </a:spcAft>
              <a:buClrTx/>
              <a:buNone/>
              <a:defRPr/>
            </a:pPr>
            <a:r>
              <a:rPr lang="en-US" b="1" dirty="0">
                <a:solidFill>
                  <a:srgbClr val="000000"/>
                </a:solidFill>
                <a:latin typeface="Times New Roman" panose="02020603050405020304" pitchFamily="18" charset="0"/>
              </a:rPr>
              <a:t>noise</a:t>
            </a:r>
          </a:p>
        </p:txBody>
      </p:sp>
    </p:spTree>
    <p:extLst>
      <p:ext uri="{BB962C8B-B14F-4D97-AF65-F5344CB8AC3E}">
        <p14:creationId xmlns:p14="http://schemas.microsoft.com/office/powerpoint/2010/main" val="414780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1259893" y="3101093"/>
            <a:ext cx="2454052" cy="3029344"/>
          </a:xfrm>
          <a:prstGeom prst="rect">
            <a:avLst/>
          </a:prstGeom>
        </p:spPr>
        <p:txBody>
          <a:bodyPr vert="horz" lIns="91440" tIns="45720" rIns="91440" bIns="45720" rtlCol="0" anchor="t">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spcBef>
                <a:spcPct val="0"/>
              </a:spcBef>
              <a:spcAft>
                <a:spcPts val="600"/>
              </a:spcAft>
              <a:buSzPct val="100000"/>
            </a:pPr>
            <a:r>
              <a:rPr lang="en-US" sz="3200" dirty="0">
                <a:latin typeface="+mj-lt"/>
                <a:ea typeface="+mj-ea"/>
                <a:cs typeface="+mj-cs"/>
              </a:rPr>
              <a:t> Digital Image</a:t>
            </a:r>
          </a:p>
        </p:txBody>
      </p:sp>
      <p:sp>
        <p:nvSpPr>
          <p:cNvPr id="12291" name="Text Box 2"/>
          <p:cNvSpPr txBox="1">
            <a:spLocks noChangeArrowheads="1"/>
          </p:cNvSpPr>
          <p:nvPr/>
        </p:nvSpPr>
        <p:spPr bwMode="auto">
          <a:xfrm>
            <a:off x="5074508" y="1101699"/>
            <a:ext cx="6470848" cy="4343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9pPr>
          </a:lstStyle>
          <a:p>
            <a:pPr defTabSz="356616">
              <a:spcBef>
                <a:spcPts val="624"/>
              </a:spcBef>
              <a:buSzPct val="100000"/>
              <a:tabLst>
                <a:tab pos="0" algn="l"/>
                <a:tab pos="444532" algn="l"/>
                <a:tab pos="1157764" algn="l"/>
                <a:tab pos="1870996" algn="l"/>
                <a:tab pos="2584228" algn="l"/>
                <a:tab pos="3297460" algn="l"/>
                <a:tab pos="4010692" algn="l"/>
                <a:tab pos="4723924" algn="l"/>
                <a:tab pos="5437156" algn="l"/>
                <a:tab pos="6150388" algn="l"/>
                <a:tab pos="6863620" algn="l"/>
                <a:tab pos="7576852" algn="l"/>
              </a:tabLst>
            </a:pPr>
            <a:r>
              <a:rPr lang="en-US" sz="2496" kern="1200">
                <a:solidFill>
                  <a:srgbClr val="000000"/>
                </a:solidFill>
                <a:latin typeface="Arial" panose="020B0604020202020204" pitchFamily="34" charset="0"/>
                <a:ea typeface="ＭＳ Ｐゴシック" panose="020B0600070205080204" pitchFamily="34" charset="-128"/>
                <a:cs typeface="+mn-cs"/>
              </a:rPr>
              <a:t>A </a:t>
            </a:r>
            <a:r>
              <a:rPr lang="en-US" sz="2496" b="1" kern="1200">
                <a:solidFill>
                  <a:srgbClr val="000000"/>
                </a:solidFill>
                <a:latin typeface="Arial" panose="020B0604020202020204" pitchFamily="34" charset="0"/>
                <a:ea typeface="ＭＳ Ｐゴシック" panose="020B0600070205080204" pitchFamily="34" charset="-128"/>
                <a:cs typeface="+mn-cs"/>
              </a:rPr>
              <a:t>digital image</a:t>
            </a:r>
            <a:r>
              <a:rPr lang="en-US" sz="2496" kern="1200">
                <a:solidFill>
                  <a:srgbClr val="000000"/>
                </a:solidFill>
                <a:latin typeface="Arial" panose="020B0604020202020204" pitchFamily="34" charset="0"/>
                <a:ea typeface="ＭＳ Ｐゴシック" panose="020B0600070205080204" pitchFamily="34" charset="-128"/>
                <a:cs typeface="+mn-cs"/>
              </a:rPr>
              <a:t> is a representation of a two-dimensional image as a finite set of digital values, called picture elements or pixels</a:t>
            </a:r>
            <a:endParaRPr lang="en-US" sz="3200">
              <a:solidFill>
                <a:srgbClr val="000000"/>
              </a:solidFill>
            </a:endParaRPr>
          </a:p>
        </p:txBody>
      </p:sp>
      <p:pic>
        <p:nvPicPr>
          <p:cNvPr id="12292" name="Picture 3"/>
          <p:cNvPicPr>
            <a:picLocks noChangeAspect="1" noChangeArrowheads="1"/>
          </p:cNvPicPr>
          <p:nvPr/>
        </p:nvPicPr>
        <p:blipFill>
          <a:blip r:embed="rId3">
            <a:extLst>
              <a:ext uri="{28A0092B-C50C-407E-A947-70E740481C1C}">
                <a14:useLocalDpi xmlns:a14="http://schemas.microsoft.com/office/drawing/2010/main" val="0"/>
              </a:ext>
            </a:extLst>
          </a:blip>
          <a:srcRect b="18872"/>
          <a:stretch>
            <a:fillRect/>
          </a:stretch>
        </p:blipFill>
        <p:spPr bwMode="auto">
          <a:xfrm>
            <a:off x="5748554" y="2493482"/>
            <a:ext cx="5122755" cy="289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 name="Rectangle 3">
            <a:extLst>
              <a:ext uri="{FF2B5EF4-FFF2-40B4-BE49-F238E27FC236}">
                <a16:creationId xmlns:a16="http://schemas.microsoft.com/office/drawing/2014/main" id="{7E1258E4-9350-00C5-809C-B1168D033336}"/>
              </a:ext>
            </a:extLst>
          </p:cNvPr>
          <p:cNvSpPr>
            <a:spLocks noChangeArrowheads="1"/>
          </p:cNvSpPr>
          <p:nvPr/>
        </p:nvSpPr>
        <p:spPr bwMode="auto">
          <a:xfrm>
            <a:off x="5790129" y="5508727"/>
            <a:ext cx="5033963" cy="250825"/>
          </a:xfrm>
          <a:prstGeom prst="rect">
            <a:avLst/>
          </a:prstGeom>
          <a:noFill/>
          <a:ln w="12600" cap="sq">
            <a:solidFill>
              <a:srgbClr val="000000"/>
            </a:solidFill>
            <a:miter lim="800000"/>
            <a:headEnd/>
            <a:tailEnd/>
          </a:ln>
        </p:spPr>
        <p:txBody>
          <a:bodyPr wrap="none" lIns="90000" tIns="46800" rIns="90000" bIns="4680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buSzPct val="100000"/>
            </a:pPr>
            <a:r>
              <a:rPr lang="en-IE" sz="1200" dirty="0">
                <a:latin typeface="Arial"/>
                <a:ea typeface="ＭＳ Ｐゴシック"/>
                <a:cs typeface="Arial"/>
              </a:rPr>
              <a:t>Source: Gonzalez &amp; Woods, Digital Image Processing</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4338" name="Text Box 1"/>
          <p:cNvSpPr txBox="1">
            <a:spLocks noChangeArrowheads="1"/>
          </p:cNvSpPr>
          <p:nvPr/>
        </p:nvSpPr>
        <p:spPr bwMode="auto">
          <a:xfrm>
            <a:off x="649224" y="645106"/>
            <a:ext cx="3650279" cy="1259894"/>
          </a:xfrm>
          <a:prstGeom prst="rect">
            <a:avLst/>
          </a:prstGeom>
        </p:spPr>
        <p:txBody>
          <a:bodyPr vert="horz" lIns="91440" tIns="45720" rIns="91440" bIns="45720" rtlCol="0" anchor="t">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spcBef>
                <a:spcPct val="0"/>
              </a:spcBef>
              <a:spcAft>
                <a:spcPts val="600"/>
              </a:spcAft>
              <a:buSzPct val="100000"/>
            </a:pPr>
            <a:r>
              <a:rPr lang="en-US" sz="3300" dirty="0">
                <a:solidFill>
                  <a:schemeClr val="tx1">
                    <a:lumMod val="85000"/>
                    <a:lumOff val="15000"/>
                  </a:schemeClr>
                </a:solidFill>
                <a:latin typeface="+mj-lt"/>
                <a:ea typeface="+mj-ea"/>
                <a:cs typeface="+mj-cs"/>
              </a:rPr>
              <a:t>Digital Image (</a:t>
            </a:r>
            <a:r>
              <a:rPr lang="en-US" sz="3300" dirty="0" err="1">
                <a:solidFill>
                  <a:schemeClr val="tx1">
                    <a:lumMod val="85000"/>
                    <a:lumOff val="15000"/>
                  </a:schemeClr>
                </a:solidFill>
                <a:latin typeface="+mj-lt"/>
                <a:ea typeface="+mj-ea"/>
                <a:cs typeface="+mj-cs"/>
              </a:rPr>
              <a:t>cont</a:t>
            </a:r>
            <a:r>
              <a:rPr lang="en-US" sz="3300" dirty="0">
                <a:solidFill>
                  <a:schemeClr val="tx1">
                    <a:lumMod val="85000"/>
                    <a:lumOff val="15000"/>
                  </a:schemeClr>
                </a:solidFill>
                <a:latin typeface="+mj-lt"/>
                <a:ea typeface="+mj-ea"/>
                <a:cs typeface="+mj-cs"/>
              </a:rPr>
              <a:t>…)</a:t>
            </a:r>
          </a:p>
        </p:txBody>
      </p:sp>
      <p:sp>
        <p:nvSpPr>
          <p:cNvPr id="14339" name="Text Box 2"/>
          <p:cNvSpPr txBox="1">
            <a:spLocks noChangeArrowheads="1"/>
          </p:cNvSpPr>
          <p:nvPr/>
        </p:nvSpPr>
        <p:spPr bwMode="auto">
          <a:xfrm>
            <a:off x="649225" y="2133600"/>
            <a:ext cx="3650278" cy="375925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lIns="91440" tIns="45720" rIns="91440" bIns="45720" rtlCol="0">
            <a:normAutofit/>
          </a:bodyPr>
          <a:lstStyle>
            <a:lvl1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Arial" panose="020B0604020202020204" pitchFamily="34" charset="0"/>
                <a:ea typeface="ＭＳ Ｐゴシック" panose="020B0600070205080204" pitchFamily="34" charset="-128"/>
              </a:defRPr>
            </a:lvl9pPr>
          </a:lstStyle>
          <a:p>
            <a:pPr>
              <a:lnSpc>
                <a:spcPct val="90000"/>
              </a:lnSpc>
              <a:spcBef>
                <a:spcPts val="1000"/>
              </a:spcBef>
              <a:buClr>
                <a:schemeClr val="accent1"/>
              </a:buClr>
              <a:buSzPct val="100000"/>
              <a:buFont typeface="Wingdings 3" charset="2"/>
              <a:buChar char=""/>
            </a:pPr>
            <a:r>
              <a:rPr lang="en-US" sz="2000">
                <a:solidFill>
                  <a:schemeClr val="tx1">
                    <a:lumMod val="75000"/>
                    <a:lumOff val="25000"/>
                  </a:schemeClr>
                </a:solidFill>
                <a:latin typeface="+mn-lt"/>
                <a:ea typeface="+mn-ea"/>
              </a:rPr>
              <a:t>Pixel values typically represent gray levels, colours, heights, opacities etc.</a:t>
            </a:r>
          </a:p>
          <a:p>
            <a:pPr>
              <a:lnSpc>
                <a:spcPct val="90000"/>
              </a:lnSpc>
              <a:spcBef>
                <a:spcPts val="1000"/>
              </a:spcBef>
              <a:buClr>
                <a:schemeClr val="accent1"/>
              </a:buClr>
              <a:buSzPct val="100000"/>
              <a:buFont typeface="Wingdings 3" charset="2"/>
              <a:buChar char=""/>
            </a:pPr>
            <a:r>
              <a:rPr lang="en-US" sz="2000" b="1" dirty="0">
                <a:solidFill>
                  <a:schemeClr val="tx1">
                    <a:lumMod val="75000"/>
                    <a:lumOff val="25000"/>
                  </a:schemeClr>
                </a:solidFill>
                <a:latin typeface="+mn-lt"/>
                <a:ea typeface="+mn-ea"/>
              </a:rPr>
              <a:t>Remember</a:t>
            </a:r>
            <a:r>
              <a:rPr lang="en-US" sz="2000" dirty="0">
                <a:solidFill>
                  <a:schemeClr val="tx1">
                    <a:lumMod val="75000"/>
                    <a:lumOff val="25000"/>
                  </a:schemeClr>
                </a:solidFill>
                <a:latin typeface="+mn-lt"/>
                <a:ea typeface="+mn-ea"/>
              </a:rPr>
              <a:t> </a:t>
            </a:r>
            <a:r>
              <a:rPr lang="en-US" sz="2000" i="1" dirty="0">
                <a:solidFill>
                  <a:schemeClr val="tx1">
                    <a:lumMod val="75000"/>
                    <a:lumOff val="25000"/>
                  </a:schemeClr>
                </a:solidFill>
                <a:latin typeface="+mn-lt"/>
                <a:ea typeface="+mn-ea"/>
              </a:rPr>
              <a:t>digitization</a:t>
            </a:r>
            <a:r>
              <a:rPr lang="en-US" sz="2000" dirty="0">
                <a:solidFill>
                  <a:schemeClr val="tx1">
                    <a:lumMod val="75000"/>
                    <a:lumOff val="25000"/>
                  </a:schemeClr>
                </a:solidFill>
                <a:latin typeface="+mn-lt"/>
                <a:ea typeface="+mn-ea"/>
              </a:rPr>
              <a:t> implies that a digital image is an </a:t>
            </a:r>
            <a:r>
              <a:rPr lang="en-US" sz="2000" i="1" u="sng" dirty="0">
                <a:solidFill>
                  <a:schemeClr val="tx1">
                    <a:lumMod val="75000"/>
                    <a:lumOff val="25000"/>
                  </a:schemeClr>
                </a:solidFill>
                <a:latin typeface="+mn-lt"/>
                <a:ea typeface="+mn-ea"/>
              </a:rPr>
              <a:t>approximation</a:t>
            </a:r>
            <a:r>
              <a:rPr lang="en-US" sz="2000" dirty="0">
                <a:solidFill>
                  <a:schemeClr val="tx1">
                    <a:lumMod val="75000"/>
                    <a:lumOff val="25000"/>
                  </a:schemeClr>
                </a:solidFill>
                <a:latin typeface="+mn-lt"/>
                <a:ea typeface="+mn-ea"/>
              </a:rPr>
              <a:t> of a real scene</a:t>
            </a:r>
          </a:p>
          <a:p>
            <a:pPr>
              <a:lnSpc>
                <a:spcPct val="90000"/>
              </a:lnSpc>
              <a:spcBef>
                <a:spcPts val="1000"/>
              </a:spcBef>
              <a:buClr>
                <a:schemeClr val="accent1"/>
              </a:buClr>
              <a:buFont typeface="Wingdings 3" charset="2"/>
              <a:buChar char=""/>
            </a:pPr>
            <a:r>
              <a:rPr lang="en-US" sz="2000" dirty="0">
                <a:solidFill>
                  <a:schemeClr val="tx1">
                    <a:lumMod val="75000"/>
                    <a:lumOff val="25000"/>
                  </a:schemeClr>
                </a:solidFill>
                <a:latin typeface="+mn-lt"/>
                <a:ea typeface="+mn-ea"/>
              </a:rPr>
              <a:t>Image Source: Gonzalez &amp; Woods, Digital Image Processing</a:t>
            </a:r>
          </a:p>
        </p:txBody>
      </p:sp>
      <p:grpSp>
        <p:nvGrpSpPr>
          <p:cNvPr id="5" name="Group 4">
            <a:extLst>
              <a:ext uri="{FF2B5EF4-FFF2-40B4-BE49-F238E27FC236}">
                <a16:creationId xmlns:a16="http://schemas.microsoft.com/office/drawing/2014/main" id="{5726892D-B152-91BA-8986-A761489CF232}"/>
              </a:ext>
            </a:extLst>
          </p:cNvPr>
          <p:cNvGrpSpPr/>
          <p:nvPr/>
        </p:nvGrpSpPr>
        <p:grpSpPr>
          <a:xfrm>
            <a:off x="4619543" y="2330259"/>
            <a:ext cx="6953576" cy="1872415"/>
            <a:chOff x="1809751" y="3860800"/>
            <a:chExt cx="8566150" cy="2306638"/>
          </a:xfrm>
        </p:grpSpPr>
        <p:pic>
          <p:nvPicPr>
            <p:cNvPr id="14340" name="Picture 3"/>
            <p:cNvPicPr>
              <a:picLocks noChangeAspect="1" noChangeArrowheads="1"/>
            </p:cNvPicPr>
            <p:nvPr/>
          </p:nvPicPr>
          <p:blipFill>
            <a:blip r:embed="rId3">
              <a:extLst>
                <a:ext uri="{28A0092B-C50C-407E-A947-70E740481C1C}">
                  <a14:useLocalDpi xmlns:a14="http://schemas.microsoft.com/office/drawing/2010/main" val="0"/>
                </a:ext>
              </a:extLst>
            </a:blip>
            <a:srcRect b="19899"/>
            <a:stretch>
              <a:fillRect/>
            </a:stretch>
          </p:blipFill>
          <p:spPr bwMode="auto">
            <a:xfrm>
              <a:off x="1809751" y="3881438"/>
              <a:ext cx="3940175"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43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9776" y="3860800"/>
              <a:ext cx="4556125" cy="230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4346" name="Rectangle 6"/>
            <p:cNvSpPr>
              <a:spLocks noChangeArrowheads="1"/>
            </p:cNvSpPr>
            <p:nvPr/>
          </p:nvSpPr>
          <p:spPr bwMode="auto">
            <a:xfrm>
              <a:off x="7027864" y="4505325"/>
              <a:ext cx="201613" cy="192088"/>
            </a:xfrm>
            <a:prstGeom prst="rect">
              <a:avLst/>
            </a:prstGeom>
            <a:noFill/>
            <a:ln w="12600" cap="sq">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p>
          </p:txBody>
        </p:sp>
        <p:sp>
          <p:nvSpPr>
            <p:cNvPr id="14347" name="Rectangle 7"/>
            <p:cNvSpPr>
              <a:spLocks noChangeArrowheads="1"/>
            </p:cNvSpPr>
            <p:nvPr/>
          </p:nvSpPr>
          <p:spPr bwMode="auto">
            <a:xfrm>
              <a:off x="8004176" y="3902075"/>
              <a:ext cx="2316163" cy="2224088"/>
            </a:xfrm>
            <a:prstGeom prst="rect">
              <a:avLst/>
            </a:prstGeom>
            <a:noFill/>
            <a:ln w="12600" cap="sq">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p>
          </p:txBody>
        </p:sp>
        <p:sp>
          <p:nvSpPr>
            <p:cNvPr id="14348" name="Line 8"/>
            <p:cNvSpPr>
              <a:spLocks noChangeShapeType="1"/>
            </p:cNvSpPr>
            <p:nvPr/>
          </p:nvSpPr>
          <p:spPr bwMode="auto">
            <a:xfrm flipV="1">
              <a:off x="7223126" y="4432300"/>
              <a:ext cx="766763" cy="166688"/>
            </a:xfrm>
            <a:prstGeom prst="line">
              <a:avLst/>
            </a:prstGeom>
            <a:noFill/>
            <a:ln w="19080" cap="sq">
              <a:solidFill>
                <a:srgbClr val="FF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49" name="Rectangle 9"/>
            <p:cNvSpPr>
              <a:spLocks noChangeArrowheads="1"/>
            </p:cNvSpPr>
            <p:nvPr/>
          </p:nvSpPr>
          <p:spPr bwMode="auto">
            <a:xfrm>
              <a:off x="8615364" y="4479925"/>
              <a:ext cx="87313" cy="88900"/>
            </a:xfrm>
            <a:prstGeom prst="rect">
              <a:avLst/>
            </a:prstGeom>
            <a:noFill/>
            <a:ln w="12600" cap="sq">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p>
          </p:txBody>
        </p:sp>
        <p:sp>
          <p:nvSpPr>
            <p:cNvPr id="14350" name="Text Box 10"/>
            <p:cNvSpPr txBox="1">
              <a:spLocks noChangeArrowheads="1"/>
            </p:cNvSpPr>
            <p:nvPr/>
          </p:nvSpPr>
          <p:spPr bwMode="auto">
            <a:xfrm>
              <a:off x="8915401" y="4206875"/>
              <a:ext cx="55086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defTabSz="370332">
                <a:spcAft>
                  <a:spcPts val="600"/>
                </a:spcAft>
                <a:buSzPct val="100000"/>
                <a:tabLst>
                  <a:tab pos="0" algn="l"/>
                  <a:tab pos="740664" algn="l"/>
                  <a:tab pos="1481328" algn="l"/>
                  <a:tab pos="2221992" algn="l"/>
                  <a:tab pos="2962656" algn="l"/>
                  <a:tab pos="3703320" algn="l"/>
                  <a:tab pos="4443984" algn="l"/>
                  <a:tab pos="5184648" algn="l"/>
                  <a:tab pos="5925312" algn="l"/>
                  <a:tab pos="6665976" algn="l"/>
                  <a:tab pos="7406640" algn="l"/>
                  <a:tab pos="8147304" algn="l"/>
                </a:tabLst>
              </a:pPr>
              <a:r>
                <a:rPr lang="en-IE" sz="810" kern="1200">
                  <a:solidFill>
                    <a:srgbClr val="CC0000"/>
                  </a:solidFill>
                  <a:latin typeface="Arial" panose="020B0604020202020204" pitchFamily="34" charset="0"/>
                  <a:ea typeface="ＭＳ Ｐゴシック" panose="020B0600070205080204" pitchFamily="34" charset="-128"/>
                  <a:cs typeface="+mn-cs"/>
                </a:rPr>
                <a:t>1 pixel</a:t>
              </a:r>
              <a:endParaRPr lang="en-IE" sz="1000">
                <a:solidFill>
                  <a:srgbClr val="CC0000"/>
                </a:solidFill>
              </a:endParaRPr>
            </a:p>
          </p:txBody>
        </p:sp>
        <p:sp>
          <p:nvSpPr>
            <p:cNvPr id="14351" name="Line 11"/>
            <p:cNvSpPr>
              <a:spLocks noChangeShapeType="1"/>
            </p:cNvSpPr>
            <p:nvPr/>
          </p:nvSpPr>
          <p:spPr bwMode="auto">
            <a:xfrm flipH="1">
              <a:off x="8726489" y="4344988"/>
              <a:ext cx="268288" cy="144463"/>
            </a:xfrm>
            <a:prstGeom prst="line">
              <a:avLst/>
            </a:prstGeom>
            <a:noFill/>
            <a:ln w="19080" cap="sq">
              <a:solidFill>
                <a:srgbClr val="FF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TotalTime>
  <Words>2107</Words>
  <Application>Microsoft Office PowerPoint</Application>
  <PresentationFormat>Widescreen</PresentationFormat>
  <Paragraphs>378</Paragraphs>
  <Slides>39</Slides>
  <Notes>36</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Wisp</vt:lpstr>
      <vt:lpstr>CS4055-Digital Image Processing</vt:lpstr>
      <vt:lpstr>Introduction</vt:lpstr>
      <vt:lpstr>PowerPoint Presentation</vt:lpstr>
      <vt:lpstr>PowerPoint Presentation</vt:lpstr>
      <vt:lpstr>PowerPoint Presentation</vt:lpstr>
      <vt:lpstr>Image Formation: Reflected Light</vt:lpstr>
      <vt:lpstr>Image Formation Model</vt:lpstr>
      <vt:lpstr>PowerPoint Presentation</vt:lpstr>
      <vt:lpstr>PowerPoint Presentation</vt:lpstr>
      <vt:lpstr>PowerPoint Presentation</vt:lpstr>
      <vt:lpstr>PowerPoint Presentation</vt:lpstr>
      <vt:lpstr>PowerPoint Presentation</vt:lpstr>
      <vt:lpstr>Digital Image Processing History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Human Life Saviour’s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 Enhancement: Endoscopic Reflection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Zeshan Khan</dc:creator>
  <cp:lastModifiedBy>Zeshan Khan</cp:lastModifiedBy>
  <cp:revision>328</cp:revision>
  <dcterms:created xsi:type="dcterms:W3CDTF">2023-08-19T08:17:04Z</dcterms:created>
  <dcterms:modified xsi:type="dcterms:W3CDTF">2023-08-20T14:04:51Z</dcterms:modified>
</cp:coreProperties>
</file>